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8" autoAdjust="0"/>
  </p:normalViewPr>
  <p:slideViewPr>
    <p:cSldViewPr>
      <p:cViewPr>
        <p:scale>
          <a:sx n="50" d="100"/>
          <a:sy n="50" d="100"/>
        </p:scale>
        <p:origin x="-282" y="-1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85946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32434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2373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03280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68653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2958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7431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7746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65429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434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72700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9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772400" cy="2387600"/>
          </a:xfrm>
        </p:spPr>
        <p:txBody>
          <a:bodyPr anchor="ctr">
            <a:normAutofit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Сумма нескольких векторов Разность векторов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626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Цели работы: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Изучить понятие суммы двух и более векторов, разности двух векторов, противоположного векторов;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Научиться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строить вектор, равный сумме двух и более векторов, используя правило многоугольника, решать задачи, связанные с разностью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вектора.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02401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Сумма двух и более векторов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395536" y="2420888"/>
            <a:ext cx="792088" cy="115212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404540" y="1707810"/>
            <a:ext cx="1521566" cy="72008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907704" y="1728026"/>
            <a:ext cx="1296144" cy="648072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180402" y="2369002"/>
            <a:ext cx="311478" cy="178007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491880" y="2022264"/>
            <a:ext cx="1753054" cy="208123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215172" y="2064399"/>
            <a:ext cx="1080120" cy="288286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228184" y="2326921"/>
            <a:ext cx="1733092" cy="251327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6521116" y="4807117"/>
            <a:ext cx="1440160" cy="79208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791580" y="3573016"/>
                <a:ext cx="373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580" y="3573016"/>
                <a:ext cx="373743" cy="369332"/>
              </a:xfrm>
              <a:prstGeom prst="rect">
                <a:avLst/>
              </a:prstGeom>
              <a:blipFill rotWithShape="1">
                <a:blip r:embed="rId2"/>
                <a:stretch>
                  <a:fillRect r="-3279"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0797" y="2011829"/>
                <a:ext cx="373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97" y="2011829"/>
                <a:ext cx="373743" cy="369332"/>
              </a:xfrm>
              <a:prstGeom prst="rect">
                <a:avLst/>
              </a:prstGeom>
              <a:blipFill rotWithShape="1">
                <a:blip r:embed="rId3"/>
                <a:stretch>
                  <a:fillRect r="-6557"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876601" y="1268760"/>
                <a:ext cx="373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601" y="1268760"/>
                <a:ext cx="373743" cy="369332"/>
              </a:xfrm>
              <a:prstGeom prst="rect">
                <a:avLst/>
              </a:prstGeom>
              <a:blipFill rotWithShape="1">
                <a:blip r:embed="rId4"/>
                <a:stretch>
                  <a:fillRect r="-4918"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118137" y="1837598"/>
                <a:ext cx="373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8137" y="1837598"/>
                <a:ext cx="373743" cy="369332"/>
              </a:xfrm>
              <a:prstGeom prst="rect">
                <a:avLst/>
              </a:prstGeom>
              <a:blipFill rotWithShape="1">
                <a:blip r:embed="rId5"/>
                <a:stretch>
                  <a:fillRect r="-4918"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563888" y="3971256"/>
                <a:ext cx="373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3971256"/>
                <a:ext cx="373743" cy="369332"/>
              </a:xfrm>
              <a:prstGeom prst="rect">
                <a:avLst/>
              </a:prstGeom>
              <a:blipFill rotWithShape="1">
                <a:blip r:embed="rId6"/>
                <a:stretch>
                  <a:fillRect r="-6557"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028300" y="1638092"/>
                <a:ext cx="373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8300" y="1638092"/>
                <a:ext cx="373743" cy="369332"/>
              </a:xfrm>
              <a:prstGeom prst="rect">
                <a:avLst/>
              </a:prstGeom>
              <a:blipFill rotWithShape="1">
                <a:blip r:embed="rId7"/>
                <a:stretch>
                  <a:fillRect r="-4918"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6245787" y="1883184"/>
                <a:ext cx="373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7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5787" y="1883184"/>
                <a:ext cx="373743" cy="369332"/>
              </a:xfrm>
              <a:prstGeom prst="rect">
                <a:avLst/>
              </a:prstGeom>
              <a:blipFill rotWithShape="1">
                <a:blip r:embed="rId8"/>
                <a:stretch>
                  <a:fillRect r="-4918"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7961276" y="4581128"/>
                <a:ext cx="373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8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1276" y="4581128"/>
                <a:ext cx="373743" cy="369332"/>
              </a:xfrm>
              <a:prstGeom prst="rect">
                <a:avLst/>
              </a:prstGeom>
              <a:blipFill rotWithShape="1">
                <a:blip r:embed="rId9"/>
                <a:stretch>
                  <a:fillRect r="-4918"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6299575" y="5613233"/>
                <a:ext cx="373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9</m:t>
                          </m:r>
                        </m:sub>
                      </m:sSub>
                    </m:oMath>
                  </m:oMathPara>
                </a14:m>
                <a:endParaRPr lang="ru-RU" dirty="0"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575" y="5613233"/>
                <a:ext cx="373743" cy="369332"/>
              </a:xfrm>
              <a:prstGeom prst="rect">
                <a:avLst/>
              </a:prstGeom>
              <a:blipFill rotWithShape="1">
                <a:blip r:embed="rId10"/>
                <a:stretch>
                  <a:fillRect r="-3226"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Прямая со стрелкой 37"/>
          <p:cNvCxnSpPr/>
          <p:nvPr/>
        </p:nvCxnSpPr>
        <p:spPr>
          <a:xfrm>
            <a:off x="1187624" y="3573016"/>
            <a:ext cx="5431906" cy="202618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 стрелкой 3"/>
          <p:cNvCxnSpPr/>
          <p:nvPr/>
        </p:nvCxnSpPr>
        <p:spPr>
          <a:xfrm flipV="1">
            <a:off x="1187624" y="1707810"/>
            <a:ext cx="688977" cy="1865206"/>
          </a:xfrm>
          <a:prstGeom prst="straightConnector1">
            <a:avLst/>
          </a:prstGeom>
          <a:ln w="190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1187624" y="2381161"/>
            <a:ext cx="1992778" cy="1191855"/>
          </a:xfrm>
          <a:prstGeom prst="straightConnector1">
            <a:avLst/>
          </a:prstGeom>
          <a:ln w="190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187624" y="3583560"/>
            <a:ext cx="2304256" cy="519934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187624" y="2067850"/>
            <a:ext cx="4027547" cy="1515710"/>
          </a:xfrm>
          <a:prstGeom prst="straightConnector1">
            <a:avLst/>
          </a:prstGeom>
          <a:ln w="190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1217387" y="2326921"/>
            <a:ext cx="5010797" cy="1246095"/>
          </a:xfrm>
          <a:prstGeom prst="straightConnector1">
            <a:avLst/>
          </a:prstGeom>
          <a:ln w="190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35" idx="1"/>
          </p:cNvCxnSpPr>
          <p:nvPr/>
        </p:nvCxnSpPr>
        <p:spPr>
          <a:xfrm>
            <a:off x="1217387" y="3583560"/>
            <a:ext cx="6743889" cy="1182234"/>
          </a:xfrm>
          <a:prstGeom prst="straightConnector1">
            <a:avLst/>
          </a:prstGeom>
          <a:ln w="190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0486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Сумма двух и более векторов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Правило нахождение суммы двух и более векторов называется </a:t>
                </a:r>
                <a:r>
                  <a:rPr lang="ru-RU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правилом многоугольника:</a:t>
                </a:r>
              </a:p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если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, …, </m:t>
                    </m:r>
                    <m:sSub>
                      <m:sSubPr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- произвольные точки плоскости, то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+…+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  <m:sSub>
                          <m:sSubPr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acc>
                  </m:oMath>
                </a14:m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314" t="-23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8165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Разность векторов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Разностью векторов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𝒂</m:t>
                        </m:r>
                      </m:e>
                    </m:acc>
                    <m:r>
                      <a:rPr lang="en-US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и</a:t>
                </a:r>
                <a:r>
                  <a:rPr lang="en-US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𝒃</m:t>
                        </m:r>
                      </m:e>
                    </m:acc>
                  </m:oMath>
                </a14:m>
                <a:r>
                  <a:rPr lang="en-US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называется такой вектор, сумма которого с вектором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равна вектору</a:t>
                </a:r>
                <a:r>
                  <a:rPr lang="ru-RU" b="1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</a:t>
                </a: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Обозначение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en-US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endParaRPr lang="ru-RU" dirty="0" smtClean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pPr marL="0" indent="0">
                  <a:buNone/>
                </a:pPr>
                <a:endParaRPr lang="en-US" dirty="0" smtClean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Решим задачу: Даны векторы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en-US" b="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и</a:t>
                </a:r>
                <a:r>
                  <a:rPr lang="en-US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 Построить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en-US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</a:t>
                </a:r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546" t="-1120" r="-23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91492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Противоположный вектор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Вектор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называется </a:t>
                </a:r>
                <a:r>
                  <a:rPr lang="ru-RU" b="1" u="sng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противоположным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вектору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, если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имеют равные длины и противоположно направлены.</a:t>
                </a:r>
              </a:p>
              <a:p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314" t="-23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Прямая со стрелкой 7"/>
          <p:cNvCxnSpPr/>
          <p:nvPr/>
        </p:nvCxnSpPr>
        <p:spPr>
          <a:xfrm flipV="1">
            <a:off x="1907704" y="3356992"/>
            <a:ext cx="3096344" cy="1224136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907704" y="3356992"/>
            <a:ext cx="3096344" cy="1224136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563888" y="5157192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b="1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b="1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b>
                            <m:r>
                              <a:rPr lang="ru-RU" b="1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5157192"/>
                <a:ext cx="504056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3084428" y="3599728"/>
                <a:ext cx="38023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4428" y="3599728"/>
                <a:ext cx="380232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7512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Противоположный вектор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772816"/>
                <a:ext cx="8352928" cy="4608512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Теорема: </a:t>
                </a: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Для любых векторов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, 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</m:e>
                    </m:acc>
                    <m:r>
                      <a:rPr lang="en-US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справедливо равенство: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−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ru-RU" dirty="0">
                  <a:latin typeface="Century Gothic" pitchFamily="34" charset="0"/>
                </a:endParaRPr>
              </a:p>
              <a:p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Доказательство:</a:t>
                </a: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По определению разности векторов: (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−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)+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=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  Прибавим к обеим частям (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−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).</a:t>
                </a:r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−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)+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+</a:t>
                </a:r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−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)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=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endParaRPr lang="ru-RU" dirty="0" smtClean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−</m:t>
                    </m:r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</m:acc>
                  </m:oMath>
                </a14:m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=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</m:acc>
                    <m:r>
                      <a:rPr lang="ru-RU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ru-RU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endParaRPr lang="ru-RU" dirty="0" smtClean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  <a:p>
                <a:pPr marL="0" indent="0" algn="r">
                  <a:buNone/>
                </a:pPr>
                <a:r>
                  <a:rPr lang="ru-RU" dirty="0" err="1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ч</a:t>
                </a:r>
                <a:r>
                  <a:rPr lang="ru-RU" dirty="0" err="1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.т.д</a:t>
                </a:r>
                <a:r>
                  <a:rPr lang="ru-RU" dirty="0" smtClean="0">
                    <a:solidFill>
                      <a:schemeClr val="accent5">
                        <a:lumMod val="50000"/>
                      </a:schemeClr>
                    </a:solidFill>
                    <a:latin typeface="Century Gothic" pitchFamily="34" charset="0"/>
                  </a:rPr>
                  <a:t>.</a:t>
                </a:r>
                <a:endParaRPr lang="ru-RU" dirty="0">
                  <a:solidFill>
                    <a:schemeClr val="accent5">
                      <a:lumMod val="50000"/>
                    </a:schemeClr>
                  </a:solidFill>
                  <a:latin typeface="Century Gothic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772816"/>
                <a:ext cx="8352928" cy="4608512"/>
              </a:xfrm>
              <a:blipFill rotWithShape="1">
                <a:blip r:embed="rId2"/>
                <a:stretch>
                  <a:fillRect l="-1533" t="-3175" r="-14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30218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Подведем итог: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25556" r="51667" b="30556"/>
          <a:stretch/>
        </p:blipFill>
        <p:spPr bwMode="auto">
          <a:xfrm>
            <a:off x="247650" y="1700808"/>
            <a:ext cx="8591550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4801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Домашнее задание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Учебник стр. 201-204. </a:t>
            </a:r>
          </a:p>
          <a:p>
            <a:r>
              <a:rPr lang="ru-RU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</a:rPr>
              <a:t>№763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8417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105</TotalTime>
  <Words>370</Words>
  <Application>Microsoft Office PowerPoint</Application>
  <PresentationFormat>Экран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Тема1</vt:lpstr>
      <vt:lpstr>Сумма нескольких векторов Разность векторов</vt:lpstr>
      <vt:lpstr>Цели работы:</vt:lpstr>
      <vt:lpstr>Сумма двух и более векторов</vt:lpstr>
      <vt:lpstr>Сумма двух и более векторов</vt:lpstr>
      <vt:lpstr>Разность векторов</vt:lpstr>
      <vt:lpstr>Противоположный вектор</vt:lpstr>
      <vt:lpstr>Противоположный вектор</vt:lpstr>
      <vt:lpstr>Подведем итог: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Сумма нескольких векторов Разность векторов</dc:title>
  <dc:creator>Ольга</dc:creator>
  <cp:lastModifiedBy>Ольга</cp:lastModifiedBy>
  <cp:revision>9</cp:revision>
  <dcterms:created xsi:type="dcterms:W3CDTF">2020-06-10T01:42:56Z</dcterms:created>
  <dcterms:modified xsi:type="dcterms:W3CDTF">2020-06-10T08:20:19Z</dcterms:modified>
</cp:coreProperties>
</file>