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92" r:id="rId2"/>
    <p:sldId id="458" r:id="rId3"/>
    <p:sldId id="363" r:id="rId4"/>
    <p:sldId id="443" r:id="rId5"/>
    <p:sldId id="371" r:id="rId6"/>
    <p:sldId id="325" r:id="rId7"/>
    <p:sldId id="43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image" Target="../media/image12.jpeg"/><Relationship Id="rId6" Type="http://schemas.openxmlformats.org/officeDocument/2006/relationships/image" Target="../media/image16.jpeg"/><Relationship Id="rId5" Type="http://schemas.openxmlformats.org/officeDocument/2006/relationships/image" Target="../media/image17.jpe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494F8-EC34-4176-B311-3C3F93CCBF42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</dgm:pt>
    <dgm:pt modelId="{5F7CA6F5-4702-40A0-B937-0B894790FD65}">
      <dgm:prSet/>
      <dgm:spPr/>
      <dgm:t>
        <a:bodyPr/>
        <a:lstStyle/>
        <a:p>
          <a:pPr>
            <a:buNone/>
          </a:pPr>
          <a:r>
            <a:rPr lang="ru-RU" dirty="0"/>
            <a:t>Средняя школа:</a:t>
          </a:r>
        </a:p>
        <a:p>
          <a:pPr>
            <a:buNone/>
          </a:pPr>
          <a:r>
            <a:rPr lang="ru-RU" dirty="0"/>
            <a:t>формирование смысл жизненных ориентаций, чувства патриотического, гражданского долга, социально - трудовой активности, стремления вести здоровый образ жизни, развитие способности к блокировке чуждых идеалов и ценностей.</a:t>
          </a:r>
        </a:p>
      </dgm:t>
    </dgm:pt>
    <dgm:pt modelId="{7A6D03AD-C482-45B9-BCF9-18CBD82429F1}" type="parTrans" cxnId="{5828E11D-B32E-42BD-9A35-3166DBB3DCCB}">
      <dgm:prSet/>
      <dgm:spPr/>
      <dgm:t>
        <a:bodyPr/>
        <a:lstStyle/>
        <a:p>
          <a:endParaRPr lang="ru-RU"/>
        </a:p>
      </dgm:t>
    </dgm:pt>
    <dgm:pt modelId="{017A0384-60DC-4903-839D-828571915CBF}" type="sibTrans" cxnId="{5828E11D-B32E-42BD-9A35-3166DBB3DCCB}">
      <dgm:prSet/>
      <dgm:spPr/>
      <dgm:t>
        <a:bodyPr/>
        <a:lstStyle/>
        <a:p>
          <a:endParaRPr lang="ru-RU"/>
        </a:p>
      </dgm:t>
    </dgm:pt>
    <dgm:pt modelId="{CF8D5688-0F6C-4259-A7EB-19D08DFA373F}">
      <dgm:prSet/>
      <dgm:spPr/>
      <dgm:t>
        <a:bodyPr/>
        <a:lstStyle/>
        <a:p>
          <a:pPr>
            <a:buNone/>
          </a:pPr>
          <a:r>
            <a:rPr lang="ru-RU" dirty="0"/>
            <a:t>Начальная школа: </a:t>
          </a:r>
        </a:p>
        <a:p>
          <a:pPr>
            <a:buNone/>
          </a:pPr>
          <a:r>
            <a:rPr lang="ru-RU" dirty="0"/>
            <a:t>формирование представлений о малой и большой Родине, развитие гордости за героическое прошлое Отечества, интереса к отечественной истории и культуре, освоение родного языка, развитие трудолюбия.</a:t>
          </a:r>
        </a:p>
      </dgm:t>
    </dgm:pt>
    <dgm:pt modelId="{3A635652-3A35-41E8-AB96-1F59D6B20BA3}" type="parTrans" cxnId="{E50FAF26-871A-48FA-8FD7-E7F9298DB4B1}">
      <dgm:prSet/>
      <dgm:spPr/>
      <dgm:t>
        <a:bodyPr/>
        <a:lstStyle/>
        <a:p>
          <a:endParaRPr lang="ru-RU"/>
        </a:p>
      </dgm:t>
    </dgm:pt>
    <dgm:pt modelId="{2D28D040-D744-4144-98FB-47DDAD5A0EFE}" type="sibTrans" cxnId="{E50FAF26-871A-48FA-8FD7-E7F9298DB4B1}">
      <dgm:prSet/>
      <dgm:spPr/>
      <dgm:t>
        <a:bodyPr/>
        <a:lstStyle/>
        <a:p>
          <a:endParaRPr lang="ru-RU"/>
        </a:p>
      </dgm:t>
    </dgm:pt>
    <dgm:pt modelId="{C3230C23-DE17-4504-8695-36A51FF601C2}">
      <dgm:prSet/>
      <dgm:spPr/>
      <dgm:t>
        <a:bodyPr/>
        <a:lstStyle/>
        <a:p>
          <a:pPr>
            <a:buNone/>
          </a:pPr>
          <a:r>
            <a:rPr lang="ru-RU" dirty="0"/>
            <a:t>Основная школа:</a:t>
          </a:r>
        </a:p>
        <a:p>
          <a:pPr>
            <a:buNone/>
          </a:pPr>
          <a:r>
            <a:rPr lang="ru-RU" dirty="0"/>
            <a:t>формирование убежденности в том, что целостность государства - залог его могущества; развитие меж поколенной преемственности через знание своих корней, ознакомление с символами государства, региона, места проживания, социокультурная идентификация, аккумуляция переживаний героических событий в истории Отечества.</a:t>
          </a:r>
        </a:p>
      </dgm:t>
    </dgm:pt>
    <dgm:pt modelId="{8A68CC79-9B7E-4F5A-9F13-96F25EF6C2CB}" type="parTrans" cxnId="{F83E606E-756F-4554-8ABD-D15DAAD06D32}">
      <dgm:prSet/>
      <dgm:spPr/>
      <dgm:t>
        <a:bodyPr/>
        <a:lstStyle/>
        <a:p>
          <a:endParaRPr lang="ru-RU"/>
        </a:p>
      </dgm:t>
    </dgm:pt>
    <dgm:pt modelId="{B474EE68-C2F9-4172-92AE-B810210C5F75}" type="sibTrans" cxnId="{F83E606E-756F-4554-8ABD-D15DAAD06D32}">
      <dgm:prSet/>
      <dgm:spPr/>
      <dgm:t>
        <a:bodyPr/>
        <a:lstStyle/>
        <a:p>
          <a:endParaRPr lang="ru-RU"/>
        </a:p>
      </dgm:t>
    </dgm:pt>
    <dgm:pt modelId="{7E44690B-A940-4CBE-9CC4-82341CA6EA16}" type="pres">
      <dgm:prSet presAssocID="{159494F8-EC34-4176-B311-3C3F93CCBF42}" presName="Name0" presStyleCnt="0">
        <dgm:presLayoutVars>
          <dgm:dir/>
          <dgm:resizeHandles val="exact"/>
        </dgm:presLayoutVars>
      </dgm:prSet>
      <dgm:spPr/>
    </dgm:pt>
    <dgm:pt modelId="{32517EBC-89E8-4078-9B4D-E7745348631C}" type="pres">
      <dgm:prSet presAssocID="{159494F8-EC34-4176-B311-3C3F93CCBF42}" presName="bkgdShp" presStyleLbl="alignAccFollowNode1" presStyleIdx="0" presStyleCnt="1"/>
      <dgm:spPr/>
    </dgm:pt>
    <dgm:pt modelId="{4A917EAD-3F11-4D23-9D06-95E08283306D}" type="pres">
      <dgm:prSet presAssocID="{159494F8-EC34-4176-B311-3C3F93CCBF42}" presName="linComp" presStyleCnt="0"/>
      <dgm:spPr/>
    </dgm:pt>
    <dgm:pt modelId="{84E57865-F642-4490-A092-3ABDA6066283}" type="pres">
      <dgm:prSet presAssocID="{CF8D5688-0F6C-4259-A7EB-19D08DFA373F}" presName="compNode" presStyleCnt="0"/>
      <dgm:spPr/>
    </dgm:pt>
    <dgm:pt modelId="{973DA8BE-AD06-4EC2-9606-36F65E675E87}" type="pres">
      <dgm:prSet presAssocID="{CF8D5688-0F6C-4259-A7EB-19D08DFA373F}" presName="node" presStyleLbl="node1" presStyleIdx="0" presStyleCnt="3">
        <dgm:presLayoutVars>
          <dgm:bulletEnabled val="1"/>
        </dgm:presLayoutVars>
      </dgm:prSet>
      <dgm:spPr/>
    </dgm:pt>
    <dgm:pt modelId="{F5EB7E45-8821-4DB8-BDB8-AB42A44D76F3}" type="pres">
      <dgm:prSet presAssocID="{CF8D5688-0F6C-4259-A7EB-19D08DFA373F}" presName="invisiNode" presStyleLbl="node1" presStyleIdx="0" presStyleCnt="3"/>
      <dgm:spPr/>
    </dgm:pt>
    <dgm:pt modelId="{D7615C9B-0261-4C72-B80C-B83229FBD706}" type="pres">
      <dgm:prSet presAssocID="{CF8D5688-0F6C-4259-A7EB-19D08DFA373F}" presName="imagNode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t="-32000" b="-32000"/>
          </a:stretch>
        </a:blipFill>
      </dgm:spPr>
    </dgm:pt>
    <dgm:pt modelId="{13130EFF-0B1F-4353-AD6E-D7C41FC21958}" type="pres">
      <dgm:prSet presAssocID="{2D28D040-D744-4144-98FB-47DDAD5A0EFE}" presName="sibTrans" presStyleLbl="sibTrans2D1" presStyleIdx="0" presStyleCnt="0"/>
      <dgm:spPr/>
    </dgm:pt>
    <dgm:pt modelId="{622A7886-DEF6-4F48-8CB1-B08C8A567EA7}" type="pres">
      <dgm:prSet presAssocID="{C3230C23-DE17-4504-8695-36A51FF601C2}" presName="compNode" presStyleCnt="0"/>
      <dgm:spPr/>
    </dgm:pt>
    <dgm:pt modelId="{CDFC683B-4867-4517-B546-791E95271F22}" type="pres">
      <dgm:prSet presAssocID="{C3230C23-DE17-4504-8695-36A51FF601C2}" presName="node" presStyleLbl="node1" presStyleIdx="1" presStyleCnt="3">
        <dgm:presLayoutVars>
          <dgm:bulletEnabled val="1"/>
        </dgm:presLayoutVars>
      </dgm:prSet>
      <dgm:spPr/>
    </dgm:pt>
    <dgm:pt modelId="{15444268-9FDA-4720-BEEF-6FF4AD08D118}" type="pres">
      <dgm:prSet presAssocID="{C3230C23-DE17-4504-8695-36A51FF601C2}" presName="invisiNode" presStyleLbl="node1" presStyleIdx="1" presStyleCnt="3"/>
      <dgm:spPr/>
    </dgm:pt>
    <dgm:pt modelId="{AEE37C00-EF95-48C2-B92F-03C6E052614D}" type="pres">
      <dgm:prSet presAssocID="{C3230C23-DE17-4504-8695-36A51FF601C2}" presName="imagNode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46000" b="-46000"/>
          </a:stretch>
        </a:blipFill>
      </dgm:spPr>
    </dgm:pt>
    <dgm:pt modelId="{1F757265-C9B6-4564-8E26-62651E36D832}" type="pres">
      <dgm:prSet presAssocID="{B474EE68-C2F9-4172-92AE-B810210C5F75}" presName="sibTrans" presStyleLbl="sibTrans2D1" presStyleIdx="0" presStyleCnt="0"/>
      <dgm:spPr/>
    </dgm:pt>
    <dgm:pt modelId="{8FEEC4E5-4F54-4103-8ED1-3A1155C08DEB}" type="pres">
      <dgm:prSet presAssocID="{5F7CA6F5-4702-40A0-B937-0B894790FD65}" presName="compNode" presStyleCnt="0"/>
      <dgm:spPr/>
    </dgm:pt>
    <dgm:pt modelId="{4369AE0B-9795-43DC-8F83-72BCC27B3CBB}" type="pres">
      <dgm:prSet presAssocID="{5F7CA6F5-4702-40A0-B937-0B894790FD65}" presName="node" presStyleLbl="node1" presStyleIdx="2" presStyleCnt="3">
        <dgm:presLayoutVars>
          <dgm:bulletEnabled val="1"/>
        </dgm:presLayoutVars>
      </dgm:prSet>
      <dgm:spPr/>
    </dgm:pt>
    <dgm:pt modelId="{63E62B9A-D1C0-4453-BD5F-6675E55812E5}" type="pres">
      <dgm:prSet presAssocID="{5F7CA6F5-4702-40A0-B937-0B894790FD65}" presName="invisiNode" presStyleLbl="node1" presStyleIdx="2" presStyleCnt="3"/>
      <dgm:spPr/>
    </dgm:pt>
    <dgm:pt modelId="{863EE855-8E69-495C-A4DF-E08AE1C50BF2}" type="pres">
      <dgm:prSet presAssocID="{5F7CA6F5-4702-40A0-B937-0B894790FD65}" presName="imagNode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 t="-32000" b="-32000"/>
          </a:stretch>
        </a:blipFill>
      </dgm:spPr>
    </dgm:pt>
  </dgm:ptLst>
  <dgm:cxnLst>
    <dgm:cxn modelId="{5828E11D-B32E-42BD-9A35-3166DBB3DCCB}" srcId="{159494F8-EC34-4176-B311-3C3F93CCBF42}" destId="{5F7CA6F5-4702-40A0-B937-0B894790FD65}" srcOrd="2" destOrd="0" parTransId="{7A6D03AD-C482-45B9-BCF9-18CBD82429F1}" sibTransId="{017A0384-60DC-4903-839D-828571915CBF}"/>
    <dgm:cxn modelId="{75FD0E26-1DD3-43FA-ABC9-5B40C44371D5}" type="presOf" srcId="{5F7CA6F5-4702-40A0-B937-0B894790FD65}" destId="{4369AE0B-9795-43DC-8F83-72BCC27B3CBB}" srcOrd="0" destOrd="0" presId="urn:microsoft.com/office/officeart/2005/8/layout/pList2#2"/>
    <dgm:cxn modelId="{E50FAF26-871A-48FA-8FD7-E7F9298DB4B1}" srcId="{159494F8-EC34-4176-B311-3C3F93CCBF42}" destId="{CF8D5688-0F6C-4259-A7EB-19D08DFA373F}" srcOrd="0" destOrd="0" parTransId="{3A635652-3A35-41E8-AB96-1F59D6B20BA3}" sibTransId="{2D28D040-D744-4144-98FB-47DDAD5A0EFE}"/>
    <dgm:cxn modelId="{CBBC3A63-BA95-4EF8-A54F-01F4AF4B42AC}" type="presOf" srcId="{B474EE68-C2F9-4172-92AE-B810210C5F75}" destId="{1F757265-C9B6-4564-8E26-62651E36D832}" srcOrd="0" destOrd="0" presId="urn:microsoft.com/office/officeart/2005/8/layout/pList2#2"/>
    <dgm:cxn modelId="{F83E606E-756F-4554-8ABD-D15DAAD06D32}" srcId="{159494F8-EC34-4176-B311-3C3F93CCBF42}" destId="{C3230C23-DE17-4504-8695-36A51FF601C2}" srcOrd="1" destOrd="0" parTransId="{8A68CC79-9B7E-4F5A-9F13-96F25EF6C2CB}" sibTransId="{B474EE68-C2F9-4172-92AE-B810210C5F75}"/>
    <dgm:cxn modelId="{E7D6735A-B5E8-4041-9FB6-67ABBFAF1415}" type="presOf" srcId="{159494F8-EC34-4176-B311-3C3F93CCBF42}" destId="{7E44690B-A940-4CBE-9CC4-82341CA6EA16}" srcOrd="0" destOrd="0" presId="urn:microsoft.com/office/officeart/2005/8/layout/pList2#2"/>
    <dgm:cxn modelId="{B97B5D94-F9E3-473E-A647-5D8D15A74902}" type="presOf" srcId="{C3230C23-DE17-4504-8695-36A51FF601C2}" destId="{CDFC683B-4867-4517-B546-791E95271F22}" srcOrd="0" destOrd="0" presId="urn:microsoft.com/office/officeart/2005/8/layout/pList2#2"/>
    <dgm:cxn modelId="{88FAD5B5-29EC-4CB4-9152-1515FDBB9372}" type="presOf" srcId="{CF8D5688-0F6C-4259-A7EB-19D08DFA373F}" destId="{973DA8BE-AD06-4EC2-9606-36F65E675E87}" srcOrd="0" destOrd="0" presId="urn:microsoft.com/office/officeart/2005/8/layout/pList2#2"/>
    <dgm:cxn modelId="{2E8EE2C8-C56F-4F88-A9DD-C754B935C1B7}" type="presOf" srcId="{2D28D040-D744-4144-98FB-47DDAD5A0EFE}" destId="{13130EFF-0B1F-4353-AD6E-D7C41FC21958}" srcOrd="0" destOrd="0" presId="urn:microsoft.com/office/officeart/2005/8/layout/pList2#2"/>
    <dgm:cxn modelId="{7DB21767-EF65-4F79-88B2-120AF434333A}" type="presParOf" srcId="{7E44690B-A940-4CBE-9CC4-82341CA6EA16}" destId="{32517EBC-89E8-4078-9B4D-E7745348631C}" srcOrd="0" destOrd="0" presId="urn:microsoft.com/office/officeart/2005/8/layout/pList2#2"/>
    <dgm:cxn modelId="{65CFC03A-A0BA-49B2-A013-4EF5F7A38648}" type="presParOf" srcId="{7E44690B-A940-4CBE-9CC4-82341CA6EA16}" destId="{4A917EAD-3F11-4D23-9D06-95E08283306D}" srcOrd="1" destOrd="0" presId="urn:microsoft.com/office/officeart/2005/8/layout/pList2#2"/>
    <dgm:cxn modelId="{F96B8406-5E9F-4F7F-8D9B-AEEEF8B20F61}" type="presParOf" srcId="{4A917EAD-3F11-4D23-9D06-95E08283306D}" destId="{84E57865-F642-4490-A092-3ABDA6066283}" srcOrd="0" destOrd="0" presId="urn:microsoft.com/office/officeart/2005/8/layout/pList2#2"/>
    <dgm:cxn modelId="{7D324495-98FC-451E-B389-D38714D9412F}" type="presParOf" srcId="{84E57865-F642-4490-A092-3ABDA6066283}" destId="{973DA8BE-AD06-4EC2-9606-36F65E675E87}" srcOrd="0" destOrd="0" presId="urn:microsoft.com/office/officeart/2005/8/layout/pList2#2"/>
    <dgm:cxn modelId="{8C4674D4-0912-4876-A94E-861F4BE9A60C}" type="presParOf" srcId="{84E57865-F642-4490-A092-3ABDA6066283}" destId="{F5EB7E45-8821-4DB8-BDB8-AB42A44D76F3}" srcOrd="1" destOrd="0" presId="urn:microsoft.com/office/officeart/2005/8/layout/pList2#2"/>
    <dgm:cxn modelId="{94D4496D-4653-44D3-A057-C0C2DC64AA92}" type="presParOf" srcId="{84E57865-F642-4490-A092-3ABDA6066283}" destId="{D7615C9B-0261-4C72-B80C-B83229FBD706}" srcOrd="2" destOrd="0" presId="urn:microsoft.com/office/officeart/2005/8/layout/pList2#2"/>
    <dgm:cxn modelId="{B10B1451-51CB-449C-9F26-B6B148E7DAD8}" type="presParOf" srcId="{4A917EAD-3F11-4D23-9D06-95E08283306D}" destId="{13130EFF-0B1F-4353-AD6E-D7C41FC21958}" srcOrd="1" destOrd="0" presId="urn:microsoft.com/office/officeart/2005/8/layout/pList2#2"/>
    <dgm:cxn modelId="{0B787577-EA87-4F3A-AE62-ECDC3BE4723C}" type="presParOf" srcId="{4A917EAD-3F11-4D23-9D06-95E08283306D}" destId="{622A7886-DEF6-4F48-8CB1-B08C8A567EA7}" srcOrd="2" destOrd="0" presId="urn:microsoft.com/office/officeart/2005/8/layout/pList2#2"/>
    <dgm:cxn modelId="{A3CC76ED-166E-45A8-9C27-4DDA54B5E0DA}" type="presParOf" srcId="{622A7886-DEF6-4F48-8CB1-B08C8A567EA7}" destId="{CDFC683B-4867-4517-B546-791E95271F22}" srcOrd="0" destOrd="0" presId="urn:microsoft.com/office/officeart/2005/8/layout/pList2#2"/>
    <dgm:cxn modelId="{F8EAE3EC-AB33-4220-9620-E939B2A930A9}" type="presParOf" srcId="{622A7886-DEF6-4F48-8CB1-B08C8A567EA7}" destId="{15444268-9FDA-4720-BEEF-6FF4AD08D118}" srcOrd="1" destOrd="0" presId="urn:microsoft.com/office/officeart/2005/8/layout/pList2#2"/>
    <dgm:cxn modelId="{7DAC3D54-BD3A-464A-81C8-C6D676F793C3}" type="presParOf" srcId="{622A7886-DEF6-4F48-8CB1-B08C8A567EA7}" destId="{AEE37C00-EF95-48C2-B92F-03C6E052614D}" srcOrd="2" destOrd="0" presId="urn:microsoft.com/office/officeart/2005/8/layout/pList2#2"/>
    <dgm:cxn modelId="{591CA8FC-60BB-4D57-8929-2E84091F34B8}" type="presParOf" srcId="{4A917EAD-3F11-4D23-9D06-95E08283306D}" destId="{1F757265-C9B6-4564-8E26-62651E36D832}" srcOrd="3" destOrd="0" presId="urn:microsoft.com/office/officeart/2005/8/layout/pList2#2"/>
    <dgm:cxn modelId="{77BF7CE7-FA85-44C7-B6F8-9711B67093F5}" type="presParOf" srcId="{4A917EAD-3F11-4D23-9D06-95E08283306D}" destId="{8FEEC4E5-4F54-4103-8ED1-3A1155C08DEB}" srcOrd="4" destOrd="0" presId="urn:microsoft.com/office/officeart/2005/8/layout/pList2#2"/>
    <dgm:cxn modelId="{B7841298-EF34-4836-A32A-7F2BD47B9E00}" type="presParOf" srcId="{8FEEC4E5-4F54-4103-8ED1-3A1155C08DEB}" destId="{4369AE0B-9795-43DC-8F83-72BCC27B3CBB}" srcOrd="0" destOrd="0" presId="urn:microsoft.com/office/officeart/2005/8/layout/pList2#2"/>
    <dgm:cxn modelId="{078423C6-88F6-46D4-AF0F-12AF836E008D}" type="presParOf" srcId="{8FEEC4E5-4F54-4103-8ED1-3A1155C08DEB}" destId="{63E62B9A-D1C0-4453-BD5F-6675E55812E5}" srcOrd="1" destOrd="0" presId="urn:microsoft.com/office/officeart/2005/8/layout/pList2#2"/>
    <dgm:cxn modelId="{8C7763C1-CD81-421E-9D8C-BC29D8DA6BA5}" type="presParOf" srcId="{8FEEC4E5-4F54-4103-8ED1-3A1155C08DEB}" destId="{863EE855-8E69-495C-A4DF-E08AE1C50BF2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65F541-C102-4605-8660-5DF00B3AE33C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279F0C-D02C-4D2B-B1B8-CA02C60982A3}">
      <dgm:prSet phldrT="[Текст]" phldr="1"/>
      <dgm:spPr>
        <a:blipFill rotWithShape="0">
          <a:blip xmlns:r="http://schemas.openxmlformats.org/officeDocument/2006/relationships" r:embed="rId1"/>
          <a:srcRect/>
          <a:stretch>
            <a:fillRect l="-17000" r="-17000"/>
          </a:stretch>
        </a:blipFill>
      </dgm:spPr>
      <dgm:t>
        <a:bodyPr/>
        <a:lstStyle/>
        <a:p>
          <a:endParaRPr lang="ru-RU" dirty="0"/>
        </a:p>
      </dgm:t>
    </dgm:pt>
    <dgm:pt modelId="{FA4573C8-083E-4061-AF85-89E45440DCE0}" type="parTrans" cxnId="{B19A91DA-06A2-4529-AAA4-CE30CF561FF8}">
      <dgm:prSet/>
      <dgm:spPr/>
      <dgm:t>
        <a:bodyPr/>
        <a:lstStyle/>
        <a:p>
          <a:endParaRPr lang="ru-RU"/>
        </a:p>
      </dgm:t>
    </dgm:pt>
    <dgm:pt modelId="{867234BF-8646-4960-8596-4BEEC0BE307B}" type="sibTrans" cxnId="{B19A91DA-06A2-4529-AAA4-CE30CF561FF8}">
      <dgm:prSet custT="1"/>
      <dgm:spPr/>
      <dgm:t>
        <a:bodyPr/>
        <a:lstStyle/>
        <a:p>
          <a:r>
            <a:rPr lang="ru-RU" sz="1100" b="1" dirty="0"/>
            <a:t>Центр детских инициатив</a:t>
          </a:r>
        </a:p>
      </dgm:t>
    </dgm:pt>
    <dgm:pt modelId="{9C89DA13-B59F-4D92-B4D0-CD666E640B0B}" type="asst">
      <dgm:prSet phldrT="[Текст]" phldr="1"/>
      <dgm:spPr>
        <a:blipFill rotWithShape="0">
          <a:blip xmlns:r="http://schemas.openxmlformats.org/officeDocument/2006/relationships" r:embed="rId2"/>
          <a:srcRect/>
          <a:stretch>
            <a:fillRect t="-6000" b="-6000"/>
          </a:stretch>
        </a:blipFill>
      </dgm:spPr>
      <dgm:t>
        <a:bodyPr/>
        <a:lstStyle/>
        <a:p>
          <a:endParaRPr lang="ru-RU" dirty="0"/>
        </a:p>
      </dgm:t>
    </dgm:pt>
    <dgm:pt modelId="{A587A26F-A9B9-4761-AECF-B6689229D370}" type="parTrans" cxnId="{9FC65419-2624-43A4-B511-0191DF826438}">
      <dgm:prSet/>
      <dgm:spPr/>
      <dgm:t>
        <a:bodyPr/>
        <a:lstStyle/>
        <a:p>
          <a:endParaRPr lang="ru-RU"/>
        </a:p>
      </dgm:t>
    </dgm:pt>
    <dgm:pt modelId="{DCBFF5BF-64AF-4E00-AA06-4321CC3548DF}" type="sibTrans" cxnId="{9FC65419-2624-43A4-B511-0191DF826438}">
      <dgm:prSet custT="1"/>
      <dgm:spPr/>
      <dgm:t>
        <a:bodyPr/>
        <a:lstStyle/>
        <a:p>
          <a:r>
            <a:rPr lang="ru-RU" sz="900" b="1" dirty="0"/>
            <a:t>Кабинет патриотического воспитания</a:t>
          </a:r>
        </a:p>
      </dgm:t>
    </dgm:pt>
    <dgm:pt modelId="{7BE49B7C-05CB-47C4-88D5-B6CD79BD8881}">
      <dgm:prSet phldrT="[Текст]" phldr="1"/>
      <dgm:spPr>
        <a:blipFill rotWithShape="0">
          <a:blip xmlns:r="http://schemas.openxmlformats.org/officeDocument/2006/relationships" r:embed="rId3"/>
          <a:srcRect/>
          <a:stretch>
            <a:fillRect l="-28000" r="-28000"/>
          </a:stretch>
        </a:blipFill>
      </dgm:spPr>
      <dgm:t>
        <a:bodyPr/>
        <a:lstStyle/>
        <a:p>
          <a:endParaRPr lang="ru-RU" dirty="0"/>
        </a:p>
      </dgm:t>
    </dgm:pt>
    <dgm:pt modelId="{AE251AA2-C769-47AD-A677-A3BE9B7C84FC}" type="parTrans" cxnId="{79EB4343-DD97-4B2E-ACE4-6D9552CED66B}">
      <dgm:prSet/>
      <dgm:spPr/>
      <dgm:t>
        <a:bodyPr/>
        <a:lstStyle/>
        <a:p>
          <a:endParaRPr lang="ru-RU"/>
        </a:p>
      </dgm:t>
    </dgm:pt>
    <dgm:pt modelId="{C3CDF35A-9860-4412-AD8F-6A49BCD168AF}" type="sibTrans" cxnId="{79EB4343-DD97-4B2E-ACE4-6D9552CED66B}">
      <dgm:prSet/>
      <dgm:spPr/>
      <dgm:t>
        <a:bodyPr/>
        <a:lstStyle/>
        <a:p>
          <a:r>
            <a:rPr lang="ru-RU" b="1" dirty="0"/>
            <a:t>Школьный музей</a:t>
          </a:r>
        </a:p>
      </dgm:t>
    </dgm:pt>
    <dgm:pt modelId="{BC9F7CCB-E594-4D19-AC74-F46EE10901C0}">
      <dgm:prSet phldrT="[Текст]" phldr="1"/>
      <dgm:spPr>
        <a:blipFill rotWithShape="0">
          <a:blip xmlns:r="http://schemas.openxmlformats.org/officeDocument/2006/relationships" r:embed="rId4"/>
          <a:srcRect/>
          <a:stretch>
            <a:fillRect l="-17000" r="-17000"/>
          </a:stretch>
        </a:blipFill>
      </dgm:spPr>
      <dgm:t>
        <a:bodyPr/>
        <a:lstStyle/>
        <a:p>
          <a:endParaRPr lang="ru-RU" dirty="0"/>
        </a:p>
      </dgm:t>
    </dgm:pt>
    <dgm:pt modelId="{2D40715E-9428-4318-BDEB-F6DE3C5EDB36}" type="parTrans" cxnId="{2261581D-6341-4FD0-B5E3-B0BD815F8AE3}">
      <dgm:prSet/>
      <dgm:spPr/>
      <dgm:t>
        <a:bodyPr/>
        <a:lstStyle/>
        <a:p>
          <a:endParaRPr lang="ru-RU"/>
        </a:p>
      </dgm:t>
    </dgm:pt>
    <dgm:pt modelId="{EFB5B275-BFD5-4EC4-87CB-295916579092}" type="sibTrans" cxnId="{2261581D-6341-4FD0-B5E3-B0BD815F8AE3}">
      <dgm:prSet/>
      <dgm:spPr/>
      <dgm:t>
        <a:bodyPr/>
        <a:lstStyle/>
        <a:p>
          <a:r>
            <a:rPr lang="ru-RU" b="1" dirty="0"/>
            <a:t>Пушкинский зал</a:t>
          </a:r>
        </a:p>
      </dgm:t>
    </dgm:pt>
    <dgm:pt modelId="{1F18510D-361A-4251-B1FE-5444F4A99E45}">
      <dgm:prSet phldrT="[Текст]" phldr="1"/>
      <dgm:spPr>
        <a:blipFill rotWithShape="0">
          <a:blip xmlns:r="http://schemas.openxmlformats.org/officeDocument/2006/relationships" r:embed="rId5"/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70EAB418-EDA1-4AA7-9AF2-B2E4A89A29A0}" type="parTrans" cxnId="{F6622CF3-776C-4275-A0B5-C6ED4D877D44}">
      <dgm:prSet/>
      <dgm:spPr/>
      <dgm:t>
        <a:bodyPr/>
        <a:lstStyle/>
        <a:p>
          <a:endParaRPr lang="ru-RU"/>
        </a:p>
      </dgm:t>
    </dgm:pt>
    <dgm:pt modelId="{9C34092A-E2E8-4293-B664-23BE868758EE}" type="sibTrans" cxnId="{F6622CF3-776C-4275-A0B5-C6ED4D877D44}">
      <dgm:prSet/>
      <dgm:spPr/>
      <dgm:t>
        <a:bodyPr/>
        <a:lstStyle/>
        <a:p>
          <a:r>
            <a:rPr lang="ru-RU" b="1" dirty="0"/>
            <a:t>Кабинет здоровья</a:t>
          </a:r>
        </a:p>
      </dgm:t>
    </dgm:pt>
    <dgm:pt modelId="{4BAC4D0D-61AC-4AEE-A7B7-E1FBFED9EB11}">
      <dgm:prSet phldrT="[Текст]" phldr="1"/>
      <dgm:spPr>
        <a:blipFill rotWithShape="0">
          <a:blip xmlns:r="http://schemas.openxmlformats.org/officeDocument/2006/relationships" r:embed="rId6"/>
          <a:srcRect/>
          <a:stretch>
            <a:fillRect l="-17000" r="-17000"/>
          </a:stretch>
        </a:blipFill>
      </dgm:spPr>
      <dgm:t>
        <a:bodyPr/>
        <a:lstStyle/>
        <a:p>
          <a:endParaRPr lang="ru-RU" dirty="0"/>
        </a:p>
      </dgm:t>
    </dgm:pt>
    <dgm:pt modelId="{6D928982-D769-4492-9DAB-535ABAC5F41E}" type="parTrans" cxnId="{20D4148B-FD90-4FFD-A30D-7739D3828146}">
      <dgm:prSet/>
      <dgm:spPr/>
      <dgm:t>
        <a:bodyPr/>
        <a:lstStyle/>
        <a:p>
          <a:endParaRPr lang="ru-RU"/>
        </a:p>
      </dgm:t>
    </dgm:pt>
    <dgm:pt modelId="{3A080480-2C72-4B86-8821-54698590F7C4}" type="sibTrans" cxnId="{20D4148B-FD90-4FFD-A30D-7739D3828146}">
      <dgm:prSet custT="1"/>
      <dgm:spPr/>
      <dgm:t>
        <a:bodyPr/>
        <a:lstStyle/>
        <a:p>
          <a:r>
            <a:rPr lang="ru-RU" sz="1400" b="1" dirty="0"/>
            <a:t>Зал сказок</a:t>
          </a:r>
        </a:p>
      </dgm:t>
    </dgm:pt>
    <dgm:pt modelId="{AA7C0D7E-928F-4D79-B369-E8A369490F51}">
      <dgm:prSet phldrT="[Текст]" phldr="1"/>
      <dgm:spPr>
        <a:blipFill rotWithShape="0">
          <a:blip xmlns:r="http://schemas.openxmlformats.org/officeDocument/2006/relationships" r:embed="rId7"/>
          <a:srcRect/>
          <a:stretch>
            <a:fillRect l="-17000" r="-17000"/>
          </a:stretch>
        </a:blipFill>
      </dgm:spPr>
      <dgm:t>
        <a:bodyPr/>
        <a:lstStyle/>
        <a:p>
          <a:endParaRPr lang="ru-RU" dirty="0"/>
        </a:p>
      </dgm:t>
    </dgm:pt>
    <dgm:pt modelId="{2D6F46FF-E534-4658-97B4-648DB3ECE51E}" type="sibTrans" cxnId="{A6C7E7EA-2C7C-4AE8-8A9D-CD30C07555A3}">
      <dgm:prSet/>
      <dgm:spPr/>
      <dgm:t>
        <a:bodyPr/>
        <a:lstStyle/>
        <a:p>
          <a:r>
            <a:rPr lang="ru-RU" b="1" dirty="0"/>
            <a:t>Картинная галерея</a:t>
          </a:r>
        </a:p>
      </dgm:t>
    </dgm:pt>
    <dgm:pt modelId="{8C986C90-D4DD-4F6F-996E-1E031CCE1EBE}" type="parTrans" cxnId="{A6C7E7EA-2C7C-4AE8-8A9D-CD30C07555A3}">
      <dgm:prSet/>
      <dgm:spPr/>
      <dgm:t>
        <a:bodyPr/>
        <a:lstStyle/>
        <a:p>
          <a:endParaRPr lang="ru-RU"/>
        </a:p>
      </dgm:t>
    </dgm:pt>
    <dgm:pt modelId="{8287B5B6-BE7C-4D6A-BDD6-5ACC2F6E9696}">
      <dgm:prSet/>
      <dgm:spPr/>
      <dgm:t>
        <a:bodyPr/>
        <a:lstStyle/>
        <a:p>
          <a:r>
            <a:rPr lang="ru-RU" b="1"/>
            <a:t>Школа открыта в 1936 году </a:t>
          </a:r>
          <a:endParaRPr lang="ru-RU" b="1" dirty="0"/>
        </a:p>
      </dgm:t>
    </dgm:pt>
    <dgm:pt modelId="{81A072B7-25F8-4552-A288-C45124C20B62}" type="parTrans" cxnId="{69CB6079-80C8-4F59-8F1A-E17AA2FC610F}">
      <dgm:prSet/>
      <dgm:spPr/>
      <dgm:t>
        <a:bodyPr/>
        <a:lstStyle/>
        <a:p>
          <a:endParaRPr lang="ru-RU"/>
        </a:p>
      </dgm:t>
    </dgm:pt>
    <dgm:pt modelId="{2AE8734C-C461-46C0-8BC3-6231677B02CF}" type="sibTrans" cxnId="{69CB6079-80C8-4F59-8F1A-E17AA2FC610F}">
      <dgm:prSet/>
      <dgm:spPr/>
      <dgm:t>
        <a:bodyPr/>
        <a:lstStyle/>
        <a:p>
          <a:endParaRPr lang="ru-RU"/>
        </a:p>
      </dgm:t>
    </dgm:pt>
    <dgm:pt modelId="{EC20ABEE-0B72-48B5-9128-14D13A84C7B4}">
      <dgm:prSet/>
      <dgm:spPr/>
      <dgm:t>
        <a:bodyPr/>
        <a:lstStyle/>
        <a:p>
          <a:r>
            <a:rPr lang="ru-RU" b="1" dirty="0"/>
            <a:t>С 1937 года</a:t>
          </a:r>
        </a:p>
        <a:p>
          <a:r>
            <a:rPr lang="ru-RU" b="1" dirty="0"/>
            <a:t> носит имя </a:t>
          </a:r>
        </a:p>
      </dgm:t>
    </dgm:pt>
    <dgm:pt modelId="{1281D1D5-F717-4AE4-9ED6-3AE60FC9C0B9}" type="parTrans" cxnId="{1DC890A1-E649-4972-8D72-B8E9EF4CC775}">
      <dgm:prSet/>
      <dgm:spPr/>
      <dgm:t>
        <a:bodyPr/>
        <a:lstStyle/>
        <a:p>
          <a:endParaRPr lang="ru-RU"/>
        </a:p>
      </dgm:t>
    </dgm:pt>
    <dgm:pt modelId="{9F5C1F55-19AA-4774-803D-43A91A59CBFD}" type="sibTrans" cxnId="{1DC890A1-E649-4972-8D72-B8E9EF4CC775}">
      <dgm:prSet custT="1"/>
      <dgm:spPr/>
      <dgm:t>
        <a:bodyPr/>
        <a:lstStyle/>
        <a:p>
          <a:r>
            <a:rPr lang="ru-RU" sz="1400" b="1" dirty="0"/>
            <a:t>А.С. Пушкина</a:t>
          </a:r>
        </a:p>
      </dgm:t>
    </dgm:pt>
    <dgm:pt modelId="{685CCDEA-F283-4A9F-B9B4-D166B922C256}" type="pres">
      <dgm:prSet presAssocID="{9265F541-C102-4605-8660-5DF00B3AE3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E468604-F115-4BD6-A768-F159DB462E54}" type="pres">
      <dgm:prSet presAssocID="{26279F0C-D02C-4D2B-B1B8-CA02C60982A3}" presName="hierRoot1" presStyleCnt="0">
        <dgm:presLayoutVars>
          <dgm:hierBranch val="init"/>
        </dgm:presLayoutVars>
      </dgm:prSet>
      <dgm:spPr/>
    </dgm:pt>
    <dgm:pt modelId="{601C4DE1-1C3F-46D8-ACDB-D39C89FD4B8C}" type="pres">
      <dgm:prSet presAssocID="{26279F0C-D02C-4D2B-B1B8-CA02C60982A3}" presName="rootComposite1" presStyleCnt="0"/>
      <dgm:spPr/>
    </dgm:pt>
    <dgm:pt modelId="{F33EE630-6AE8-49D2-9AC4-23477FDD7CC2}" type="pres">
      <dgm:prSet presAssocID="{26279F0C-D02C-4D2B-B1B8-CA02C60982A3}" presName="rootText1" presStyleLbl="node0" presStyleIdx="0" presStyleCnt="3" custScaleX="127681" custScaleY="183644">
        <dgm:presLayoutVars>
          <dgm:chMax/>
          <dgm:chPref val="3"/>
        </dgm:presLayoutVars>
      </dgm:prSet>
      <dgm:spPr/>
    </dgm:pt>
    <dgm:pt modelId="{7EA0C5EE-0653-4E17-9949-654E65C1592A}" type="pres">
      <dgm:prSet presAssocID="{26279F0C-D02C-4D2B-B1B8-CA02C60982A3}" presName="titleText1" presStyleLbl="fgAcc0" presStyleIdx="0" presStyleCnt="3">
        <dgm:presLayoutVars>
          <dgm:chMax val="0"/>
          <dgm:chPref val="0"/>
        </dgm:presLayoutVars>
      </dgm:prSet>
      <dgm:spPr/>
    </dgm:pt>
    <dgm:pt modelId="{61624131-7765-4661-9EFA-4C2764D4CA61}" type="pres">
      <dgm:prSet presAssocID="{26279F0C-D02C-4D2B-B1B8-CA02C60982A3}" presName="rootConnector1" presStyleLbl="node1" presStyleIdx="0" presStyleCnt="5"/>
      <dgm:spPr/>
    </dgm:pt>
    <dgm:pt modelId="{2FB186E9-D8F4-47F7-AB3F-07C65BA1BA11}" type="pres">
      <dgm:prSet presAssocID="{26279F0C-D02C-4D2B-B1B8-CA02C60982A3}" presName="hierChild2" presStyleCnt="0"/>
      <dgm:spPr/>
    </dgm:pt>
    <dgm:pt modelId="{C7016BD5-5691-43E0-BC70-3C0E42C96DB4}" type="pres">
      <dgm:prSet presAssocID="{AE251AA2-C769-47AD-A677-A3BE9B7C84FC}" presName="Name37" presStyleLbl="parChTrans1D2" presStyleIdx="0" presStyleCnt="6"/>
      <dgm:spPr/>
    </dgm:pt>
    <dgm:pt modelId="{41C88511-3125-4370-BE42-AE313E86A4C1}" type="pres">
      <dgm:prSet presAssocID="{7BE49B7C-05CB-47C4-88D5-B6CD79BD8881}" presName="hierRoot2" presStyleCnt="0">
        <dgm:presLayoutVars>
          <dgm:hierBranch val="init"/>
        </dgm:presLayoutVars>
      </dgm:prSet>
      <dgm:spPr/>
    </dgm:pt>
    <dgm:pt modelId="{228F33C5-FB40-4CE6-8C72-A97506A33721}" type="pres">
      <dgm:prSet presAssocID="{7BE49B7C-05CB-47C4-88D5-B6CD79BD8881}" presName="rootComposite" presStyleCnt="0"/>
      <dgm:spPr/>
    </dgm:pt>
    <dgm:pt modelId="{B4AB4BD8-BDDD-4AE5-A755-836A694CADE8}" type="pres">
      <dgm:prSet presAssocID="{7BE49B7C-05CB-47C4-88D5-B6CD79BD8881}" presName="rootText" presStyleLbl="node1" presStyleIdx="0" presStyleCnt="5" custScaleX="107179" custScaleY="139309" custLinFactNeighborX="1718" custLinFactNeighborY="-7655">
        <dgm:presLayoutVars>
          <dgm:chMax/>
          <dgm:chPref val="3"/>
        </dgm:presLayoutVars>
      </dgm:prSet>
      <dgm:spPr/>
    </dgm:pt>
    <dgm:pt modelId="{1691F779-0EE1-4BD6-B86F-E72AFC618B58}" type="pres">
      <dgm:prSet presAssocID="{7BE49B7C-05CB-47C4-88D5-B6CD79BD8881}" presName="titleText2" presStyleLbl="fgAcc1" presStyleIdx="0" presStyleCnt="5">
        <dgm:presLayoutVars>
          <dgm:chMax val="0"/>
          <dgm:chPref val="0"/>
        </dgm:presLayoutVars>
      </dgm:prSet>
      <dgm:spPr/>
    </dgm:pt>
    <dgm:pt modelId="{6DA1C270-61A3-48BB-9FD3-FFBA6FC6C05B}" type="pres">
      <dgm:prSet presAssocID="{7BE49B7C-05CB-47C4-88D5-B6CD79BD8881}" presName="rootConnector" presStyleLbl="node2" presStyleIdx="0" presStyleCnt="0"/>
      <dgm:spPr/>
    </dgm:pt>
    <dgm:pt modelId="{A9BF402B-AC7B-475C-9FB2-93513994373D}" type="pres">
      <dgm:prSet presAssocID="{7BE49B7C-05CB-47C4-88D5-B6CD79BD8881}" presName="hierChild4" presStyleCnt="0"/>
      <dgm:spPr/>
    </dgm:pt>
    <dgm:pt modelId="{B7762EED-A802-47E2-9720-0E271CEA5435}" type="pres">
      <dgm:prSet presAssocID="{7BE49B7C-05CB-47C4-88D5-B6CD79BD8881}" presName="hierChild5" presStyleCnt="0"/>
      <dgm:spPr/>
    </dgm:pt>
    <dgm:pt modelId="{A13CFA48-D031-45F3-A819-AD9688FF0578}" type="pres">
      <dgm:prSet presAssocID="{8C986C90-D4DD-4F6F-996E-1E031CCE1EBE}" presName="Name37" presStyleLbl="parChTrans1D2" presStyleIdx="1" presStyleCnt="6"/>
      <dgm:spPr/>
    </dgm:pt>
    <dgm:pt modelId="{144067FF-1D45-43D4-8AFF-6D70593ECD75}" type="pres">
      <dgm:prSet presAssocID="{AA7C0D7E-928F-4D79-B369-E8A369490F51}" presName="hierRoot2" presStyleCnt="0">
        <dgm:presLayoutVars>
          <dgm:hierBranch val="init"/>
        </dgm:presLayoutVars>
      </dgm:prSet>
      <dgm:spPr/>
    </dgm:pt>
    <dgm:pt modelId="{CD4F1E23-BEA7-4CF3-AC76-81A7F37C9D02}" type="pres">
      <dgm:prSet presAssocID="{AA7C0D7E-928F-4D79-B369-E8A369490F51}" presName="rootComposite" presStyleCnt="0"/>
      <dgm:spPr/>
    </dgm:pt>
    <dgm:pt modelId="{3A415804-D265-40D3-9FAA-3D3A9DD52AD1}" type="pres">
      <dgm:prSet presAssocID="{AA7C0D7E-928F-4D79-B369-E8A369490F51}" presName="rootText" presStyleLbl="node1" presStyleIdx="1" presStyleCnt="5" custScaleX="99696" custScaleY="127786">
        <dgm:presLayoutVars>
          <dgm:chMax/>
          <dgm:chPref val="3"/>
        </dgm:presLayoutVars>
      </dgm:prSet>
      <dgm:spPr/>
    </dgm:pt>
    <dgm:pt modelId="{752C1C73-E3BB-4772-81F7-1251FA0E8B08}" type="pres">
      <dgm:prSet presAssocID="{AA7C0D7E-928F-4D79-B369-E8A369490F51}" presName="titleText2" presStyleLbl="fgAcc1" presStyleIdx="1" presStyleCnt="5">
        <dgm:presLayoutVars>
          <dgm:chMax val="0"/>
          <dgm:chPref val="0"/>
        </dgm:presLayoutVars>
      </dgm:prSet>
      <dgm:spPr/>
    </dgm:pt>
    <dgm:pt modelId="{4B5D5FF3-FE8F-454E-B869-8B17C365D97F}" type="pres">
      <dgm:prSet presAssocID="{AA7C0D7E-928F-4D79-B369-E8A369490F51}" presName="rootConnector" presStyleLbl="node2" presStyleIdx="0" presStyleCnt="0"/>
      <dgm:spPr/>
    </dgm:pt>
    <dgm:pt modelId="{298CB5E4-2481-41EB-94CC-8681458A8868}" type="pres">
      <dgm:prSet presAssocID="{AA7C0D7E-928F-4D79-B369-E8A369490F51}" presName="hierChild4" presStyleCnt="0"/>
      <dgm:spPr/>
    </dgm:pt>
    <dgm:pt modelId="{98DF22E5-CE07-4CDD-B731-31BE2C23D219}" type="pres">
      <dgm:prSet presAssocID="{AA7C0D7E-928F-4D79-B369-E8A369490F51}" presName="hierChild5" presStyleCnt="0"/>
      <dgm:spPr/>
    </dgm:pt>
    <dgm:pt modelId="{F30ABBC2-799E-4B58-AEEE-AFEB73FA97DC}" type="pres">
      <dgm:prSet presAssocID="{2D40715E-9428-4318-BDEB-F6DE3C5EDB36}" presName="Name37" presStyleLbl="parChTrans1D2" presStyleIdx="2" presStyleCnt="6"/>
      <dgm:spPr/>
    </dgm:pt>
    <dgm:pt modelId="{3D7359A9-5FA0-459E-8314-859F970CA13C}" type="pres">
      <dgm:prSet presAssocID="{BC9F7CCB-E594-4D19-AC74-F46EE10901C0}" presName="hierRoot2" presStyleCnt="0">
        <dgm:presLayoutVars>
          <dgm:hierBranch val="init"/>
        </dgm:presLayoutVars>
      </dgm:prSet>
      <dgm:spPr/>
    </dgm:pt>
    <dgm:pt modelId="{D18E74B6-FE59-4B05-A991-641FCBA1F5BC}" type="pres">
      <dgm:prSet presAssocID="{BC9F7CCB-E594-4D19-AC74-F46EE10901C0}" presName="rootComposite" presStyleCnt="0"/>
      <dgm:spPr/>
    </dgm:pt>
    <dgm:pt modelId="{2E2FB946-31AD-48C4-8ABE-CB2FFC7CFE1D}" type="pres">
      <dgm:prSet presAssocID="{BC9F7CCB-E594-4D19-AC74-F46EE10901C0}" presName="rootText" presStyleLbl="node1" presStyleIdx="2" presStyleCnt="5" custScaleX="100005" custScaleY="130337">
        <dgm:presLayoutVars>
          <dgm:chMax/>
          <dgm:chPref val="3"/>
        </dgm:presLayoutVars>
      </dgm:prSet>
      <dgm:spPr/>
    </dgm:pt>
    <dgm:pt modelId="{CFBDEC33-C65E-42AF-AA42-EF67638D5AA6}" type="pres">
      <dgm:prSet presAssocID="{BC9F7CCB-E594-4D19-AC74-F46EE10901C0}" presName="titleText2" presStyleLbl="fgAcc1" presStyleIdx="2" presStyleCnt="5">
        <dgm:presLayoutVars>
          <dgm:chMax val="0"/>
          <dgm:chPref val="0"/>
        </dgm:presLayoutVars>
      </dgm:prSet>
      <dgm:spPr/>
    </dgm:pt>
    <dgm:pt modelId="{F7D20590-6F90-4C20-98DC-3D98D9674E1D}" type="pres">
      <dgm:prSet presAssocID="{BC9F7CCB-E594-4D19-AC74-F46EE10901C0}" presName="rootConnector" presStyleLbl="node2" presStyleIdx="0" presStyleCnt="0"/>
      <dgm:spPr/>
    </dgm:pt>
    <dgm:pt modelId="{A00F4373-B671-42A0-80DE-392F34A8DEB0}" type="pres">
      <dgm:prSet presAssocID="{BC9F7CCB-E594-4D19-AC74-F46EE10901C0}" presName="hierChild4" presStyleCnt="0"/>
      <dgm:spPr/>
    </dgm:pt>
    <dgm:pt modelId="{3D6400BE-D537-4116-8A57-19A278E2BA01}" type="pres">
      <dgm:prSet presAssocID="{BC9F7CCB-E594-4D19-AC74-F46EE10901C0}" presName="hierChild5" presStyleCnt="0"/>
      <dgm:spPr/>
    </dgm:pt>
    <dgm:pt modelId="{6D4920CB-E6FB-43E0-95C5-A6814044DFD8}" type="pres">
      <dgm:prSet presAssocID="{6D928982-D769-4492-9DAB-535ABAC5F41E}" presName="Name37" presStyleLbl="parChTrans1D2" presStyleIdx="3" presStyleCnt="6"/>
      <dgm:spPr/>
    </dgm:pt>
    <dgm:pt modelId="{A2F13329-1EDD-48F1-90F6-11DFDBC4A19E}" type="pres">
      <dgm:prSet presAssocID="{4BAC4D0D-61AC-4AEE-A7B7-E1FBFED9EB11}" presName="hierRoot2" presStyleCnt="0">
        <dgm:presLayoutVars>
          <dgm:hierBranch val="init"/>
        </dgm:presLayoutVars>
      </dgm:prSet>
      <dgm:spPr/>
    </dgm:pt>
    <dgm:pt modelId="{14DA58C9-09D4-418C-95D6-5FA4E1C0932A}" type="pres">
      <dgm:prSet presAssocID="{4BAC4D0D-61AC-4AEE-A7B7-E1FBFED9EB11}" presName="rootComposite" presStyleCnt="0"/>
      <dgm:spPr/>
    </dgm:pt>
    <dgm:pt modelId="{C809A9C5-42B0-4420-B067-FD1BF168ADB2}" type="pres">
      <dgm:prSet presAssocID="{4BAC4D0D-61AC-4AEE-A7B7-E1FBFED9EB11}" presName="rootText" presStyleLbl="node1" presStyleIdx="3" presStyleCnt="5" custScaleX="108898" custScaleY="125594">
        <dgm:presLayoutVars>
          <dgm:chMax/>
          <dgm:chPref val="3"/>
        </dgm:presLayoutVars>
      </dgm:prSet>
      <dgm:spPr/>
    </dgm:pt>
    <dgm:pt modelId="{C4A4CB7E-7F86-4796-AF4C-5FE7F9FAE062}" type="pres">
      <dgm:prSet presAssocID="{4BAC4D0D-61AC-4AEE-A7B7-E1FBFED9EB11}" presName="titleText2" presStyleLbl="fgAcc1" presStyleIdx="3" presStyleCnt="5">
        <dgm:presLayoutVars>
          <dgm:chMax val="0"/>
          <dgm:chPref val="0"/>
        </dgm:presLayoutVars>
      </dgm:prSet>
      <dgm:spPr/>
    </dgm:pt>
    <dgm:pt modelId="{DC83ADCD-9C40-475F-BD04-F52A49B25E27}" type="pres">
      <dgm:prSet presAssocID="{4BAC4D0D-61AC-4AEE-A7B7-E1FBFED9EB11}" presName="rootConnector" presStyleLbl="node2" presStyleIdx="0" presStyleCnt="0"/>
      <dgm:spPr/>
    </dgm:pt>
    <dgm:pt modelId="{282AD898-6E1D-43CD-A896-0823B3A9B5EB}" type="pres">
      <dgm:prSet presAssocID="{4BAC4D0D-61AC-4AEE-A7B7-E1FBFED9EB11}" presName="hierChild4" presStyleCnt="0"/>
      <dgm:spPr/>
    </dgm:pt>
    <dgm:pt modelId="{14BDD20D-EF98-412C-9E18-C8B40DBFBC47}" type="pres">
      <dgm:prSet presAssocID="{4BAC4D0D-61AC-4AEE-A7B7-E1FBFED9EB11}" presName="hierChild5" presStyleCnt="0"/>
      <dgm:spPr/>
    </dgm:pt>
    <dgm:pt modelId="{DA2C6854-6BC7-47D9-B93A-BCCE02697C35}" type="pres">
      <dgm:prSet presAssocID="{70EAB418-EDA1-4AA7-9AF2-B2E4A89A29A0}" presName="Name37" presStyleLbl="parChTrans1D2" presStyleIdx="4" presStyleCnt="6"/>
      <dgm:spPr/>
    </dgm:pt>
    <dgm:pt modelId="{FCF5BD2B-A7B4-485A-92F9-0F944926D79D}" type="pres">
      <dgm:prSet presAssocID="{1F18510D-361A-4251-B1FE-5444F4A99E45}" presName="hierRoot2" presStyleCnt="0">
        <dgm:presLayoutVars>
          <dgm:hierBranch val="init"/>
        </dgm:presLayoutVars>
      </dgm:prSet>
      <dgm:spPr/>
    </dgm:pt>
    <dgm:pt modelId="{8B60BA65-7C50-440A-9CAF-95514F7141F8}" type="pres">
      <dgm:prSet presAssocID="{1F18510D-361A-4251-B1FE-5444F4A99E45}" presName="rootComposite" presStyleCnt="0"/>
      <dgm:spPr/>
    </dgm:pt>
    <dgm:pt modelId="{00F277E3-2DA0-4C0D-B3AC-E74ACD053294}" type="pres">
      <dgm:prSet presAssocID="{1F18510D-361A-4251-B1FE-5444F4A99E45}" presName="rootText" presStyleLbl="node1" presStyleIdx="4" presStyleCnt="5">
        <dgm:presLayoutVars>
          <dgm:chMax/>
          <dgm:chPref val="3"/>
        </dgm:presLayoutVars>
      </dgm:prSet>
      <dgm:spPr/>
    </dgm:pt>
    <dgm:pt modelId="{BE993CCC-5B36-4F52-8B48-EF7096E42AEF}" type="pres">
      <dgm:prSet presAssocID="{1F18510D-361A-4251-B1FE-5444F4A99E45}" presName="titleText2" presStyleLbl="fgAcc1" presStyleIdx="4" presStyleCnt="5">
        <dgm:presLayoutVars>
          <dgm:chMax val="0"/>
          <dgm:chPref val="0"/>
        </dgm:presLayoutVars>
      </dgm:prSet>
      <dgm:spPr/>
    </dgm:pt>
    <dgm:pt modelId="{A7099112-4ECD-466B-80F6-B1AF1899F726}" type="pres">
      <dgm:prSet presAssocID="{1F18510D-361A-4251-B1FE-5444F4A99E45}" presName="rootConnector" presStyleLbl="node2" presStyleIdx="0" presStyleCnt="0"/>
      <dgm:spPr/>
    </dgm:pt>
    <dgm:pt modelId="{E8BECB97-C2F6-411B-B6FB-437C3A6A71B5}" type="pres">
      <dgm:prSet presAssocID="{1F18510D-361A-4251-B1FE-5444F4A99E45}" presName="hierChild4" presStyleCnt="0"/>
      <dgm:spPr/>
    </dgm:pt>
    <dgm:pt modelId="{8ECFBFA7-7AFC-471C-BABB-4F1A7E359A88}" type="pres">
      <dgm:prSet presAssocID="{1F18510D-361A-4251-B1FE-5444F4A99E45}" presName="hierChild5" presStyleCnt="0"/>
      <dgm:spPr/>
    </dgm:pt>
    <dgm:pt modelId="{DB732B17-C8FC-48FB-AB27-D6196ACF6413}" type="pres">
      <dgm:prSet presAssocID="{26279F0C-D02C-4D2B-B1B8-CA02C60982A3}" presName="hierChild3" presStyleCnt="0"/>
      <dgm:spPr/>
    </dgm:pt>
    <dgm:pt modelId="{75E2E754-01C4-4E8F-B5B6-B67A8AF9A75C}" type="pres">
      <dgm:prSet presAssocID="{A587A26F-A9B9-4761-AECF-B6689229D370}" presName="Name96" presStyleLbl="parChTrans1D2" presStyleIdx="5" presStyleCnt="6"/>
      <dgm:spPr/>
    </dgm:pt>
    <dgm:pt modelId="{233180A9-9E51-4DFF-9CD1-15114A76840A}" type="pres">
      <dgm:prSet presAssocID="{9C89DA13-B59F-4D92-B4D0-CD666E640B0B}" presName="hierRoot3" presStyleCnt="0">
        <dgm:presLayoutVars>
          <dgm:hierBranch val="init"/>
        </dgm:presLayoutVars>
      </dgm:prSet>
      <dgm:spPr/>
    </dgm:pt>
    <dgm:pt modelId="{96F69F2C-9691-4BBE-85FE-C36BB7458745}" type="pres">
      <dgm:prSet presAssocID="{9C89DA13-B59F-4D92-B4D0-CD666E640B0B}" presName="rootComposite3" presStyleCnt="0"/>
      <dgm:spPr/>
    </dgm:pt>
    <dgm:pt modelId="{C4C74FB9-FD26-43FA-8E8C-7EE60734C672}" type="pres">
      <dgm:prSet presAssocID="{9C89DA13-B59F-4D92-B4D0-CD666E640B0B}" presName="rootText3" presStyleLbl="asst1" presStyleIdx="0" presStyleCnt="1" custScaleX="103035" custScaleY="154221">
        <dgm:presLayoutVars>
          <dgm:chPref val="3"/>
        </dgm:presLayoutVars>
      </dgm:prSet>
      <dgm:spPr/>
    </dgm:pt>
    <dgm:pt modelId="{C5A42DF3-4FC3-44F1-ABD9-C3BD0FBAE6E3}" type="pres">
      <dgm:prSet presAssocID="{9C89DA13-B59F-4D92-B4D0-CD666E640B0B}" presName="titleText3" presStyleLbl="fgAcc2" presStyleIdx="0" presStyleCnt="1" custLinFactNeighborX="2202">
        <dgm:presLayoutVars>
          <dgm:chMax val="0"/>
          <dgm:chPref val="0"/>
        </dgm:presLayoutVars>
      </dgm:prSet>
      <dgm:spPr/>
    </dgm:pt>
    <dgm:pt modelId="{A01DBC36-D4AC-449B-BCE5-026FFD0C5D46}" type="pres">
      <dgm:prSet presAssocID="{9C89DA13-B59F-4D92-B4D0-CD666E640B0B}" presName="rootConnector3" presStyleLbl="asst1" presStyleIdx="0" presStyleCnt="1"/>
      <dgm:spPr/>
    </dgm:pt>
    <dgm:pt modelId="{ADA7CBB7-A34D-4678-987A-40E029D5797A}" type="pres">
      <dgm:prSet presAssocID="{9C89DA13-B59F-4D92-B4D0-CD666E640B0B}" presName="hierChild6" presStyleCnt="0"/>
      <dgm:spPr/>
    </dgm:pt>
    <dgm:pt modelId="{32EBD6F0-83F1-4BA7-B6C2-C909BBE43A0C}" type="pres">
      <dgm:prSet presAssocID="{9C89DA13-B59F-4D92-B4D0-CD666E640B0B}" presName="hierChild7" presStyleCnt="0"/>
      <dgm:spPr/>
    </dgm:pt>
    <dgm:pt modelId="{73238160-8557-4121-BE90-D1E5FA483C5F}" type="pres">
      <dgm:prSet presAssocID="{8287B5B6-BE7C-4D6A-BDD6-5ACC2F6E9696}" presName="hierRoot1" presStyleCnt="0">
        <dgm:presLayoutVars>
          <dgm:hierBranch val="init"/>
        </dgm:presLayoutVars>
      </dgm:prSet>
      <dgm:spPr/>
    </dgm:pt>
    <dgm:pt modelId="{2E8961E4-CA0E-42AA-ADB3-E5A911E8F9A9}" type="pres">
      <dgm:prSet presAssocID="{8287B5B6-BE7C-4D6A-BDD6-5ACC2F6E9696}" presName="rootComposite1" presStyleCnt="0"/>
      <dgm:spPr/>
    </dgm:pt>
    <dgm:pt modelId="{160734A2-E365-45C1-94A3-7931A168F556}" type="pres">
      <dgm:prSet presAssocID="{8287B5B6-BE7C-4D6A-BDD6-5ACC2F6E9696}" presName="rootText1" presStyleLbl="node0" presStyleIdx="1" presStyleCnt="3">
        <dgm:presLayoutVars>
          <dgm:chMax/>
          <dgm:chPref val="3"/>
        </dgm:presLayoutVars>
      </dgm:prSet>
      <dgm:spPr/>
    </dgm:pt>
    <dgm:pt modelId="{226DE56C-66D4-498B-A4E0-831422757FE0}" type="pres">
      <dgm:prSet presAssocID="{8287B5B6-BE7C-4D6A-BDD6-5ACC2F6E9696}" presName="titleText1" presStyleLbl="fgAcc0" presStyleIdx="1" presStyleCnt="3">
        <dgm:presLayoutVars>
          <dgm:chMax val="0"/>
          <dgm:chPref val="0"/>
        </dgm:presLayoutVars>
      </dgm:prSet>
      <dgm:spPr/>
    </dgm:pt>
    <dgm:pt modelId="{0DC49A48-53F1-4CC3-A80C-FF8ECADC71EA}" type="pres">
      <dgm:prSet presAssocID="{8287B5B6-BE7C-4D6A-BDD6-5ACC2F6E9696}" presName="rootConnector1" presStyleLbl="node1" presStyleIdx="4" presStyleCnt="5"/>
      <dgm:spPr/>
    </dgm:pt>
    <dgm:pt modelId="{FC2C16A5-7610-4F28-9495-C2D557F0163C}" type="pres">
      <dgm:prSet presAssocID="{8287B5B6-BE7C-4D6A-BDD6-5ACC2F6E9696}" presName="hierChild2" presStyleCnt="0"/>
      <dgm:spPr/>
    </dgm:pt>
    <dgm:pt modelId="{7312A87F-DE7A-4572-BAC6-221EAF2D1865}" type="pres">
      <dgm:prSet presAssocID="{8287B5B6-BE7C-4D6A-BDD6-5ACC2F6E9696}" presName="hierChild3" presStyleCnt="0"/>
      <dgm:spPr/>
    </dgm:pt>
    <dgm:pt modelId="{E971E5AB-32E2-4E28-A6E4-E61B7BC06263}" type="pres">
      <dgm:prSet presAssocID="{EC20ABEE-0B72-48B5-9128-14D13A84C7B4}" presName="hierRoot1" presStyleCnt="0">
        <dgm:presLayoutVars>
          <dgm:hierBranch val="init"/>
        </dgm:presLayoutVars>
      </dgm:prSet>
      <dgm:spPr/>
    </dgm:pt>
    <dgm:pt modelId="{9CC1B694-6314-4163-9244-CC5387C2E47E}" type="pres">
      <dgm:prSet presAssocID="{EC20ABEE-0B72-48B5-9128-14D13A84C7B4}" presName="rootComposite1" presStyleCnt="0"/>
      <dgm:spPr/>
    </dgm:pt>
    <dgm:pt modelId="{89972750-3041-4E58-8959-49EB6F4F3EF8}" type="pres">
      <dgm:prSet presAssocID="{EC20ABEE-0B72-48B5-9128-14D13A84C7B4}" presName="rootText1" presStyleLbl="node0" presStyleIdx="2" presStyleCnt="3">
        <dgm:presLayoutVars>
          <dgm:chMax/>
          <dgm:chPref val="3"/>
        </dgm:presLayoutVars>
      </dgm:prSet>
      <dgm:spPr/>
    </dgm:pt>
    <dgm:pt modelId="{D735F0DC-A1D7-4E26-AB02-4AAC0382076F}" type="pres">
      <dgm:prSet presAssocID="{EC20ABEE-0B72-48B5-9128-14D13A84C7B4}" presName="titleText1" presStyleLbl="fgAcc0" presStyleIdx="2" presStyleCnt="3">
        <dgm:presLayoutVars>
          <dgm:chMax val="0"/>
          <dgm:chPref val="0"/>
        </dgm:presLayoutVars>
      </dgm:prSet>
      <dgm:spPr/>
    </dgm:pt>
    <dgm:pt modelId="{8775BAEB-B4D8-4094-94D9-3C4744FA517B}" type="pres">
      <dgm:prSet presAssocID="{EC20ABEE-0B72-48B5-9128-14D13A84C7B4}" presName="rootConnector1" presStyleLbl="node1" presStyleIdx="4" presStyleCnt="5"/>
      <dgm:spPr/>
    </dgm:pt>
    <dgm:pt modelId="{03AB99F8-A958-42F4-9C85-1C81F99F3972}" type="pres">
      <dgm:prSet presAssocID="{EC20ABEE-0B72-48B5-9128-14D13A84C7B4}" presName="hierChild2" presStyleCnt="0"/>
      <dgm:spPr/>
    </dgm:pt>
    <dgm:pt modelId="{B190A401-D24C-4B9D-A068-E6F3145FF971}" type="pres">
      <dgm:prSet presAssocID="{EC20ABEE-0B72-48B5-9128-14D13A84C7B4}" presName="hierChild3" presStyleCnt="0"/>
      <dgm:spPr/>
    </dgm:pt>
  </dgm:ptLst>
  <dgm:cxnLst>
    <dgm:cxn modelId="{A83CAC06-0535-41DC-B8A4-51E258E5B3FD}" type="presOf" srcId="{AA7C0D7E-928F-4D79-B369-E8A369490F51}" destId="{4B5D5FF3-FE8F-454E-B869-8B17C365D97F}" srcOrd="1" destOrd="0" presId="urn:microsoft.com/office/officeart/2008/layout/NameandTitleOrganizationalChart"/>
    <dgm:cxn modelId="{D27CAE06-5955-4AA4-949A-D8C64281F675}" type="presOf" srcId="{7BE49B7C-05CB-47C4-88D5-B6CD79BD8881}" destId="{B4AB4BD8-BDDD-4AE5-A755-836A694CADE8}" srcOrd="0" destOrd="0" presId="urn:microsoft.com/office/officeart/2008/layout/NameandTitleOrganizationalChart"/>
    <dgm:cxn modelId="{9D6A9613-9446-4829-B725-FEEDC03B56AA}" type="presOf" srcId="{9F5C1F55-19AA-4774-803D-43A91A59CBFD}" destId="{D735F0DC-A1D7-4E26-AB02-4AAC0382076F}" srcOrd="0" destOrd="0" presId="urn:microsoft.com/office/officeart/2008/layout/NameandTitleOrganizationalChart"/>
    <dgm:cxn modelId="{9FC65419-2624-43A4-B511-0191DF826438}" srcId="{26279F0C-D02C-4D2B-B1B8-CA02C60982A3}" destId="{9C89DA13-B59F-4D92-B4D0-CD666E640B0B}" srcOrd="0" destOrd="0" parTransId="{A587A26F-A9B9-4761-AECF-B6689229D370}" sibTransId="{DCBFF5BF-64AF-4E00-AA06-4321CC3548DF}"/>
    <dgm:cxn modelId="{C752361D-1683-4627-B82D-38C48F5E2487}" type="presOf" srcId="{1F18510D-361A-4251-B1FE-5444F4A99E45}" destId="{A7099112-4ECD-466B-80F6-B1AF1899F726}" srcOrd="1" destOrd="0" presId="urn:microsoft.com/office/officeart/2008/layout/NameandTitleOrganizationalChart"/>
    <dgm:cxn modelId="{2261581D-6341-4FD0-B5E3-B0BD815F8AE3}" srcId="{26279F0C-D02C-4D2B-B1B8-CA02C60982A3}" destId="{BC9F7CCB-E594-4D19-AC74-F46EE10901C0}" srcOrd="3" destOrd="0" parTransId="{2D40715E-9428-4318-BDEB-F6DE3C5EDB36}" sibTransId="{EFB5B275-BFD5-4EC4-87CB-295916579092}"/>
    <dgm:cxn modelId="{16DA0A23-05BE-4067-B501-8B4C117BC2E6}" type="presOf" srcId="{7BE49B7C-05CB-47C4-88D5-B6CD79BD8881}" destId="{6DA1C270-61A3-48BB-9FD3-FFBA6FC6C05B}" srcOrd="1" destOrd="0" presId="urn:microsoft.com/office/officeart/2008/layout/NameandTitleOrganizationalChart"/>
    <dgm:cxn modelId="{4EB6142C-B4E5-4BA1-8668-323E48827C66}" type="presOf" srcId="{26279F0C-D02C-4D2B-B1B8-CA02C60982A3}" destId="{F33EE630-6AE8-49D2-9AC4-23477FDD7CC2}" srcOrd="0" destOrd="0" presId="urn:microsoft.com/office/officeart/2008/layout/NameandTitleOrganizationalChart"/>
    <dgm:cxn modelId="{4F1EAC3B-6DEC-4975-97EE-5EFBBF9EDBA6}" type="presOf" srcId="{AA7C0D7E-928F-4D79-B369-E8A369490F51}" destId="{3A415804-D265-40D3-9FAA-3D3A9DD52AD1}" srcOrd="0" destOrd="0" presId="urn:microsoft.com/office/officeart/2008/layout/NameandTitleOrganizationalChart"/>
    <dgm:cxn modelId="{5387D440-96F0-4BE3-8354-4E3B6865D9EC}" type="presOf" srcId="{BC9F7CCB-E594-4D19-AC74-F46EE10901C0}" destId="{2E2FB946-31AD-48C4-8ABE-CB2FFC7CFE1D}" srcOrd="0" destOrd="0" presId="urn:microsoft.com/office/officeart/2008/layout/NameandTitleOrganizationalChart"/>
    <dgm:cxn modelId="{CED50C5D-D2EE-4CD6-A3DE-32C8779D8895}" type="presOf" srcId="{1F18510D-361A-4251-B1FE-5444F4A99E45}" destId="{00F277E3-2DA0-4C0D-B3AC-E74ACD053294}" srcOrd="0" destOrd="0" presId="urn:microsoft.com/office/officeart/2008/layout/NameandTitleOrganizationalChart"/>
    <dgm:cxn modelId="{F84B5D62-67F9-4EDA-A08E-F9FEC42B8A78}" type="presOf" srcId="{867234BF-8646-4960-8596-4BEEC0BE307B}" destId="{7EA0C5EE-0653-4E17-9949-654E65C1592A}" srcOrd="0" destOrd="0" presId="urn:microsoft.com/office/officeart/2008/layout/NameandTitleOrganizationalChart"/>
    <dgm:cxn modelId="{79EB4343-DD97-4B2E-ACE4-6D9552CED66B}" srcId="{26279F0C-D02C-4D2B-B1B8-CA02C60982A3}" destId="{7BE49B7C-05CB-47C4-88D5-B6CD79BD8881}" srcOrd="1" destOrd="0" parTransId="{AE251AA2-C769-47AD-A677-A3BE9B7C84FC}" sibTransId="{C3CDF35A-9860-4412-AD8F-6A49BCD168AF}"/>
    <dgm:cxn modelId="{431FEE47-05C7-4963-9157-55686021FFD2}" type="presOf" srcId="{2D6F46FF-E534-4658-97B4-648DB3ECE51E}" destId="{752C1C73-E3BB-4772-81F7-1251FA0E8B08}" srcOrd="0" destOrd="0" presId="urn:microsoft.com/office/officeart/2008/layout/NameandTitleOrganizationalChart"/>
    <dgm:cxn modelId="{D7FFA64E-FA72-4C3F-B0A1-2F063CBAD74B}" type="presOf" srcId="{EC20ABEE-0B72-48B5-9128-14D13A84C7B4}" destId="{8775BAEB-B4D8-4094-94D9-3C4744FA517B}" srcOrd="1" destOrd="0" presId="urn:microsoft.com/office/officeart/2008/layout/NameandTitleOrganizationalChart"/>
    <dgm:cxn modelId="{0EB1716F-833C-44BE-99C0-2B0247CB0AE6}" type="presOf" srcId="{9C89DA13-B59F-4D92-B4D0-CD666E640B0B}" destId="{C4C74FB9-FD26-43FA-8E8C-7EE60734C672}" srcOrd="0" destOrd="0" presId="urn:microsoft.com/office/officeart/2008/layout/NameandTitleOrganizationalChart"/>
    <dgm:cxn modelId="{56832076-AB49-459D-BCEB-52434226A619}" type="presOf" srcId="{C3CDF35A-9860-4412-AD8F-6A49BCD168AF}" destId="{1691F779-0EE1-4BD6-B86F-E72AFC618B58}" srcOrd="0" destOrd="0" presId="urn:microsoft.com/office/officeart/2008/layout/NameandTitleOrganizationalChart"/>
    <dgm:cxn modelId="{2DC85356-3896-43DE-90FD-84DF475DCC3D}" type="presOf" srcId="{AE251AA2-C769-47AD-A677-A3BE9B7C84FC}" destId="{C7016BD5-5691-43E0-BC70-3C0E42C96DB4}" srcOrd="0" destOrd="0" presId="urn:microsoft.com/office/officeart/2008/layout/NameandTitleOrganizationalChart"/>
    <dgm:cxn modelId="{9D75E577-10CD-4E80-803E-883139D9BC5F}" type="presOf" srcId="{BC9F7CCB-E594-4D19-AC74-F46EE10901C0}" destId="{F7D20590-6F90-4C20-98DC-3D98D9674E1D}" srcOrd="1" destOrd="0" presId="urn:microsoft.com/office/officeart/2008/layout/NameandTitleOrganizationalChart"/>
    <dgm:cxn modelId="{69CB6079-80C8-4F59-8F1A-E17AA2FC610F}" srcId="{9265F541-C102-4605-8660-5DF00B3AE33C}" destId="{8287B5B6-BE7C-4D6A-BDD6-5ACC2F6E9696}" srcOrd="1" destOrd="0" parTransId="{81A072B7-25F8-4552-A288-C45124C20B62}" sibTransId="{2AE8734C-C461-46C0-8BC3-6231677B02CF}"/>
    <dgm:cxn modelId="{3DC8FD7A-6DE2-4E24-99C8-519E8630883C}" type="presOf" srcId="{EC20ABEE-0B72-48B5-9128-14D13A84C7B4}" destId="{89972750-3041-4E58-8959-49EB6F4F3EF8}" srcOrd="0" destOrd="0" presId="urn:microsoft.com/office/officeart/2008/layout/NameandTitleOrganizationalChart"/>
    <dgm:cxn modelId="{E8D4DA7D-5221-413B-B8BB-2B415023B86E}" type="presOf" srcId="{2AE8734C-C461-46C0-8BC3-6231677B02CF}" destId="{226DE56C-66D4-498B-A4E0-831422757FE0}" srcOrd="0" destOrd="0" presId="urn:microsoft.com/office/officeart/2008/layout/NameandTitleOrganizationalChart"/>
    <dgm:cxn modelId="{20D4148B-FD90-4FFD-A30D-7739D3828146}" srcId="{26279F0C-D02C-4D2B-B1B8-CA02C60982A3}" destId="{4BAC4D0D-61AC-4AEE-A7B7-E1FBFED9EB11}" srcOrd="4" destOrd="0" parTransId="{6D928982-D769-4492-9DAB-535ABAC5F41E}" sibTransId="{3A080480-2C72-4B86-8821-54698590F7C4}"/>
    <dgm:cxn modelId="{BC74748B-11E7-4C59-8DED-0C680CBE6B9B}" type="presOf" srcId="{DCBFF5BF-64AF-4E00-AA06-4321CC3548DF}" destId="{C5A42DF3-4FC3-44F1-ABD9-C3BD0FBAE6E3}" srcOrd="0" destOrd="0" presId="urn:microsoft.com/office/officeart/2008/layout/NameandTitleOrganizationalChart"/>
    <dgm:cxn modelId="{30BB6F94-75B7-45C4-A2DD-59D005D99BA4}" type="presOf" srcId="{6D928982-D769-4492-9DAB-535ABAC5F41E}" destId="{6D4920CB-E6FB-43E0-95C5-A6814044DFD8}" srcOrd="0" destOrd="0" presId="urn:microsoft.com/office/officeart/2008/layout/NameandTitleOrganizationalChart"/>
    <dgm:cxn modelId="{1DC890A1-E649-4972-8D72-B8E9EF4CC775}" srcId="{9265F541-C102-4605-8660-5DF00B3AE33C}" destId="{EC20ABEE-0B72-48B5-9128-14D13A84C7B4}" srcOrd="2" destOrd="0" parTransId="{1281D1D5-F717-4AE4-9ED6-3AE60FC9C0B9}" sibTransId="{9F5C1F55-19AA-4774-803D-43A91A59CBFD}"/>
    <dgm:cxn modelId="{FD8C04A9-389B-40B5-96F6-60CE6CEC3F34}" type="presOf" srcId="{70EAB418-EDA1-4AA7-9AF2-B2E4A89A29A0}" destId="{DA2C6854-6BC7-47D9-B93A-BCCE02697C35}" srcOrd="0" destOrd="0" presId="urn:microsoft.com/office/officeart/2008/layout/NameandTitleOrganizationalChart"/>
    <dgm:cxn modelId="{C72C54AC-804E-42F9-B6D2-D41D1AA048E6}" type="presOf" srcId="{9C34092A-E2E8-4293-B664-23BE868758EE}" destId="{BE993CCC-5B36-4F52-8B48-EF7096E42AEF}" srcOrd="0" destOrd="0" presId="urn:microsoft.com/office/officeart/2008/layout/NameandTitleOrganizationalChart"/>
    <dgm:cxn modelId="{6F0643AD-7B4E-4FC1-82C7-27EECA6A03DD}" type="presOf" srcId="{4BAC4D0D-61AC-4AEE-A7B7-E1FBFED9EB11}" destId="{C809A9C5-42B0-4420-B067-FD1BF168ADB2}" srcOrd="0" destOrd="0" presId="urn:microsoft.com/office/officeart/2008/layout/NameandTitleOrganizationalChart"/>
    <dgm:cxn modelId="{9759AFAE-FB31-4F09-8BCA-60749D0AB3F0}" type="presOf" srcId="{9C89DA13-B59F-4D92-B4D0-CD666E640B0B}" destId="{A01DBC36-D4AC-449B-BCE5-026FFD0C5D46}" srcOrd="1" destOrd="0" presId="urn:microsoft.com/office/officeart/2008/layout/NameandTitleOrganizationalChart"/>
    <dgm:cxn modelId="{51CD69B7-B343-4147-98F0-A056481DE96C}" type="presOf" srcId="{8287B5B6-BE7C-4D6A-BDD6-5ACC2F6E9696}" destId="{0DC49A48-53F1-4CC3-A80C-FF8ECADC71EA}" srcOrd="1" destOrd="0" presId="urn:microsoft.com/office/officeart/2008/layout/NameandTitleOrganizationalChart"/>
    <dgm:cxn modelId="{E95DEAB7-F18C-4493-BEAA-9EED652B0DCD}" type="presOf" srcId="{4BAC4D0D-61AC-4AEE-A7B7-E1FBFED9EB11}" destId="{DC83ADCD-9C40-475F-BD04-F52A49B25E27}" srcOrd="1" destOrd="0" presId="urn:microsoft.com/office/officeart/2008/layout/NameandTitleOrganizationalChart"/>
    <dgm:cxn modelId="{EF0215BA-08DE-4FD9-AC5D-91E775BA5EA8}" type="presOf" srcId="{A587A26F-A9B9-4761-AECF-B6689229D370}" destId="{75E2E754-01C4-4E8F-B5B6-B67A8AF9A75C}" srcOrd="0" destOrd="0" presId="urn:microsoft.com/office/officeart/2008/layout/NameandTitleOrganizationalChart"/>
    <dgm:cxn modelId="{97B2D4BC-0387-4BEB-A6B3-723353BCF092}" type="presOf" srcId="{3A080480-2C72-4B86-8821-54698590F7C4}" destId="{C4A4CB7E-7F86-4796-AF4C-5FE7F9FAE062}" srcOrd="0" destOrd="0" presId="urn:microsoft.com/office/officeart/2008/layout/NameandTitleOrganizationalChart"/>
    <dgm:cxn modelId="{93AF5AD3-038D-47FF-BC7D-7FD01B2F3207}" type="presOf" srcId="{8C986C90-D4DD-4F6F-996E-1E031CCE1EBE}" destId="{A13CFA48-D031-45F3-A819-AD9688FF0578}" srcOrd="0" destOrd="0" presId="urn:microsoft.com/office/officeart/2008/layout/NameandTitleOrganizationalChart"/>
    <dgm:cxn modelId="{B19A91DA-06A2-4529-AAA4-CE30CF561FF8}" srcId="{9265F541-C102-4605-8660-5DF00B3AE33C}" destId="{26279F0C-D02C-4D2B-B1B8-CA02C60982A3}" srcOrd="0" destOrd="0" parTransId="{FA4573C8-083E-4061-AF85-89E45440DCE0}" sibTransId="{867234BF-8646-4960-8596-4BEEC0BE307B}"/>
    <dgm:cxn modelId="{4E3A70E9-CEC8-4CD7-8257-D406BA05A9AF}" type="presOf" srcId="{8287B5B6-BE7C-4D6A-BDD6-5ACC2F6E9696}" destId="{160734A2-E365-45C1-94A3-7931A168F556}" srcOrd="0" destOrd="0" presId="urn:microsoft.com/office/officeart/2008/layout/NameandTitleOrganizationalChart"/>
    <dgm:cxn modelId="{ADA3D2E9-8802-4509-8F63-27729B9D1F4F}" type="presOf" srcId="{26279F0C-D02C-4D2B-B1B8-CA02C60982A3}" destId="{61624131-7765-4661-9EFA-4C2764D4CA61}" srcOrd="1" destOrd="0" presId="urn:microsoft.com/office/officeart/2008/layout/NameandTitleOrganizationalChart"/>
    <dgm:cxn modelId="{A6C7E7EA-2C7C-4AE8-8A9D-CD30C07555A3}" srcId="{26279F0C-D02C-4D2B-B1B8-CA02C60982A3}" destId="{AA7C0D7E-928F-4D79-B369-E8A369490F51}" srcOrd="2" destOrd="0" parTransId="{8C986C90-D4DD-4F6F-996E-1E031CCE1EBE}" sibTransId="{2D6F46FF-E534-4658-97B4-648DB3ECE51E}"/>
    <dgm:cxn modelId="{F33353ED-1C68-4BF9-908D-BBA1FF5334C8}" type="presOf" srcId="{EFB5B275-BFD5-4EC4-87CB-295916579092}" destId="{CFBDEC33-C65E-42AF-AA42-EF67638D5AA6}" srcOrd="0" destOrd="0" presId="urn:microsoft.com/office/officeart/2008/layout/NameandTitleOrganizationalChart"/>
    <dgm:cxn modelId="{8B654EEF-4CFB-4044-9A3F-16FEBE067622}" type="presOf" srcId="{9265F541-C102-4605-8660-5DF00B3AE33C}" destId="{685CCDEA-F283-4A9F-B9B4-D166B922C256}" srcOrd="0" destOrd="0" presId="urn:microsoft.com/office/officeart/2008/layout/NameandTitleOrganizationalChart"/>
    <dgm:cxn modelId="{5A42FEF0-9D58-4BA3-BFC3-98787E029022}" type="presOf" srcId="{2D40715E-9428-4318-BDEB-F6DE3C5EDB36}" destId="{F30ABBC2-799E-4B58-AEEE-AFEB73FA97DC}" srcOrd="0" destOrd="0" presId="urn:microsoft.com/office/officeart/2008/layout/NameandTitleOrganizationalChart"/>
    <dgm:cxn modelId="{F6622CF3-776C-4275-A0B5-C6ED4D877D44}" srcId="{26279F0C-D02C-4D2B-B1B8-CA02C60982A3}" destId="{1F18510D-361A-4251-B1FE-5444F4A99E45}" srcOrd="5" destOrd="0" parTransId="{70EAB418-EDA1-4AA7-9AF2-B2E4A89A29A0}" sibTransId="{9C34092A-E2E8-4293-B664-23BE868758EE}"/>
    <dgm:cxn modelId="{255B2915-0647-4E75-9386-928B77DADA55}" type="presParOf" srcId="{685CCDEA-F283-4A9F-B9B4-D166B922C256}" destId="{0E468604-F115-4BD6-A768-F159DB462E54}" srcOrd="0" destOrd="0" presId="urn:microsoft.com/office/officeart/2008/layout/NameandTitleOrganizationalChart"/>
    <dgm:cxn modelId="{9D7B9ABE-5EF0-43D4-9B79-273BF024CA92}" type="presParOf" srcId="{0E468604-F115-4BD6-A768-F159DB462E54}" destId="{601C4DE1-1C3F-46D8-ACDB-D39C89FD4B8C}" srcOrd="0" destOrd="0" presId="urn:microsoft.com/office/officeart/2008/layout/NameandTitleOrganizationalChart"/>
    <dgm:cxn modelId="{6E478B6F-77D2-416E-91F8-B2C71D44931F}" type="presParOf" srcId="{601C4DE1-1C3F-46D8-ACDB-D39C89FD4B8C}" destId="{F33EE630-6AE8-49D2-9AC4-23477FDD7CC2}" srcOrd="0" destOrd="0" presId="urn:microsoft.com/office/officeart/2008/layout/NameandTitleOrganizationalChart"/>
    <dgm:cxn modelId="{DA331517-432A-48AC-A0E4-ECAD3D32E7FB}" type="presParOf" srcId="{601C4DE1-1C3F-46D8-ACDB-D39C89FD4B8C}" destId="{7EA0C5EE-0653-4E17-9949-654E65C1592A}" srcOrd="1" destOrd="0" presId="urn:microsoft.com/office/officeart/2008/layout/NameandTitleOrganizationalChart"/>
    <dgm:cxn modelId="{BEABA91C-F48A-4E7F-B3EF-6EE9567930F0}" type="presParOf" srcId="{601C4DE1-1C3F-46D8-ACDB-D39C89FD4B8C}" destId="{61624131-7765-4661-9EFA-4C2764D4CA61}" srcOrd="2" destOrd="0" presId="urn:microsoft.com/office/officeart/2008/layout/NameandTitleOrganizationalChart"/>
    <dgm:cxn modelId="{DC65089E-B110-44EB-87F6-71BC0D8A09F9}" type="presParOf" srcId="{0E468604-F115-4BD6-A768-F159DB462E54}" destId="{2FB186E9-D8F4-47F7-AB3F-07C65BA1BA11}" srcOrd="1" destOrd="0" presId="urn:microsoft.com/office/officeart/2008/layout/NameandTitleOrganizationalChart"/>
    <dgm:cxn modelId="{F80AFA1A-855F-4C99-890A-D21CFD25CFCE}" type="presParOf" srcId="{2FB186E9-D8F4-47F7-AB3F-07C65BA1BA11}" destId="{C7016BD5-5691-43E0-BC70-3C0E42C96DB4}" srcOrd="0" destOrd="0" presId="urn:microsoft.com/office/officeart/2008/layout/NameandTitleOrganizationalChart"/>
    <dgm:cxn modelId="{920DBC71-04B9-4A4E-9426-010D9024CC19}" type="presParOf" srcId="{2FB186E9-D8F4-47F7-AB3F-07C65BA1BA11}" destId="{41C88511-3125-4370-BE42-AE313E86A4C1}" srcOrd="1" destOrd="0" presId="urn:microsoft.com/office/officeart/2008/layout/NameandTitleOrganizationalChart"/>
    <dgm:cxn modelId="{E4B9D9F0-20F4-492A-B98E-34B29CA7EEC5}" type="presParOf" srcId="{41C88511-3125-4370-BE42-AE313E86A4C1}" destId="{228F33C5-FB40-4CE6-8C72-A97506A33721}" srcOrd="0" destOrd="0" presId="urn:microsoft.com/office/officeart/2008/layout/NameandTitleOrganizationalChart"/>
    <dgm:cxn modelId="{E9228F29-1410-4FE2-9B93-17BC6DB82A87}" type="presParOf" srcId="{228F33C5-FB40-4CE6-8C72-A97506A33721}" destId="{B4AB4BD8-BDDD-4AE5-A755-836A694CADE8}" srcOrd="0" destOrd="0" presId="urn:microsoft.com/office/officeart/2008/layout/NameandTitleOrganizationalChart"/>
    <dgm:cxn modelId="{F8ED6CA8-65AB-40D8-9A22-9381F9FCAD38}" type="presParOf" srcId="{228F33C5-FB40-4CE6-8C72-A97506A33721}" destId="{1691F779-0EE1-4BD6-B86F-E72AFC618B58}" srcOrd="1" destOrd="0" presId="urn:microsoft.com/office/officeart/2008/layout/NameandTitleOrganizationalChart"/>
    <dgm:cxn modelId="{139FDA49-01E5-410B-845C-AEBE6E7491C4}" type="presParOf" srcId="{228F33C5-FB40-4CE6-8C72-A97506A33721}" destId="{6DA1C270-61A3-48BB-9FD3-FFBA6FC6C05B}" srcOrd="2" destOrd="0" presId="urn:microsoft.com/office/officeart/2008/layout/NameandTitleOrganizationalChart"/>
    <dgm:cxn modelId="{084BBF6D-18E0-416F-A904-635FBB16BB3F}" type="presParOf" srcId="{41C88511-3125-4370-BE42-AE313E86A4C1}" destId="{A9BF402B-AC7B-475C-9FB2-93513994373D}" srcOrd="1" destOrd="0" presId="urn:microsoft.com/office/officeart/2008/layout/NameandTitleOrganizationalChart"/>
    <dgm:cxn modelId="{35B8D9FB-6B8F-4B60-A5AB-9062248FE46E}" type="presParOf" srcId="{41C88511-3125-4370-BE42-AE313E86A4C1}" destId="{B7762EED-A802-47E2-9720-0E271CEA5435}" srcOrd="2" destOrd="0" presId="urn:microsoft.com/office/officeart/2008/layout/NameandTitleOrganizationalChart"/>
    <dgm:cxn modelId="{4B9B2AC1-9563-42D9-8236-18245395C073}" type="presParOf" srcId="{2FB186E9-D8F4-47F7-AB3F-07C65BA1BA11}" destId="{A13CFA48-D031-45F3-A819-AD9688FF0578}" srcOrd="2" destOrd="0" presId="urn:microsoft.com/office/officeart/2008/layout/NameandTitleOrganizationalChart"/>
    <dgm:cxn modelId="{10D9714C-5F67-4350-ABA1-87EBFAB738E8}" type="presParOf" srcId="{2FB186E9-D8F4-47F7-AB3F-07C65BA1BA11}" destId="{144067FF-1D45-43D4-8AFF-6D70593ECD75}" srcOrd="3" destOrd="0" presId="urn:microsoft.com/office/officeart/2008/layout/NameandTitleOrganizationalChart"/>
    <dgm:cxn modelId="{A229EE33-6454-42AC-A915-EAA63FF95839}" type="presParOf" srcId="{144067FF-1D45-43D4-8AFF-6D70593ECD75}" destId="{CD4F1E23-BEA7-4CF3-AC76-81A7F37C9D02}" srcOrd="0" destOrd="0" presId="urn:microsoft.com/office/officeart/2008/layout/NameandTitleOrganizationalChart"/>
    <dgm:cxn modelId="{EA69ABA2-33C4-45AF-9A80-4060DDADA768}" type="presParOf" srcId="{CD4F1E23-BEA7-4CF3-AC76-81A7F37C9D02}" destId="{3A415804-D265-40D3-9FAA-3D3A9DD52AD1}" srcOrd="0" destOrd="0" presId="urn:microsoft.com/office/officeart/2008/layout/NameandTitleOrganizationalChart"/>
    <dgm:cxn modelId="{2A6A2340-10C6-409D-8668-8D1F7ACAA6EE}" type="presParOf" srcId="{CD4F1E23-BEA7-4CF3-AC76-81A7F37C9D02}" destId="{752C1C73-E3BB-4772-81F7-1251FA0E8B08}" srcOrd="1" destOrd="0" presId="urn:microsoft.com/office/officeart/2008/layout/NameandTitleOrganizationalChart"/>
    <dgm:cxn modelId="{E6CC907C-E0E2-49BD-948A-E52FBDB40514}" type="presParOf" srcId="{CD4F1E23-BEA7-4CF3-AC76-81A7F37C9D02}" destId="{4B5D5FF3-FE8F-454E-B869-8B17C365D97F}" srcOrd="2" destOrd="0" presId="urn:microsoft.com/office/officeart/2008/layout/NameandTitleOrganizationalChart"/>
    <dgm:cxn modelId="{ED438408-B26E-4771-9CAF-540B34C72C58}" type="presParOf" srcId="{144067FF-1D45-43D4-8AFF-6D70593ECD75}" destId="{298CB5E4-2481-41EB-94CC-8681458A8868}" srcOrd="1" destOrd="0" presId="urn:microsoft.com/office/officeart/2008/layout/NameandTitleOrganizationalChart"/>
    <dgm:cxn modelId="{C727DF18-BDA0-4CB0-9F97-939E38272714}" type="presParOf" srcId="{144067FF-1D45-43D4-8AFF-6D70593ECD75}" destId="{98DF22E5-CE07-4CDD-B731-31BE2C23D219}" srcOrd="2" destOrd="0" presId="urn:microsoft.com/office/officeart/2008/layout/NameandTitleOrganizationalChart"/>
    <dgm:cxn modelId="{8B3EE830-A552-402D-BBEB-9D62376568F9}" type="presParOf" srcId="{2FB186E9-D8F4-47F7-AB3F-07C65BA1BA11}" destId="{F30ABBC2-799E-4B58-AEEE-AFEB73FA97DC}" srcOrd="4" destOrd="0" presId="urn:microsoft.com/office/officeart/2008/layout/NameandTitleOrganizationalChart"/>
    <dgm:cxn modelId="{90A30C89-CAC3-4F32-BA07-22A9F2723C70}" type="presParOf" srcId="{2FB186E9-D8F4-47F7-AB3F-07C65BA1BA11}" destId="{3D7359A9-5FA0-459E-8314-859F970CA13C}" srcOrd="5" destOrd="0" presId="urn:microsoft.com/office/officeart/2008/layout/NameandTitleOrganizationalChart"/>
    <dgm:cxn modelId="{C691934B-F2AB-4DCB-8689-B073A6C9A5B8}" type="presParOf" srcId="{3D7359A9-5FA0-459E-8314-859F970CA13C}" destId="{D18E74B6-FE59-4B05-A991-641FCBA1F5BC}" srcOrd="0" destOrd="0" presId="urn:microsoft.com/office/officeart/2008/layout/NameandTitleOrganizationalChart"/>
    <dgm:cxn modelId="{270EA31D-5E5D-4F87-8D7B-378A625E2918}" type="presParOf" srcId="{D18E74B6-FE59-4B05-A991-641FCBA1F5BC}" destId="{2E2FB946-31AD-48C4-8ABE-CB2FFC7CFE1D}" srcOrd="0" destOrd="0" presId="urn:microsoft.com/office/officeart/2008/layout/NameandTitleOrganizationalChart"/>
    <dgm:cxn modelId="{27A82734-CC2D-4BD6-9260-479A526C34DC}" type="presParOf" srcId="{D18E74B6-FE59-4B05-A991-641FCBA1F5BC}" destId="{CFBDEC33-C65E-42AF-AA42-EF67638D5AA6}" srcOrd="1" destOrd="0" presId="urn:microsoft.com/office/officeart/2008/layout/NameandTitleOrganizationalChart"/>
    <dgm:cxn modelId="{3A9FD39D-B92F-4F07-A51C-1B89BDB86013}" type="presParOf" srcId="{D18E74B6-FE59-4B05-A991-641FCBA1F5BC}" destId="{F7D20590-6F90-4C20-98DC-3D98D9674E1D}" srcOrd="2" destOrd="0" presId="urn:microsoft.com/office/officeart/2008/layout/NameandTitleOrganizationalChart"/>
    <dgm:cxn modelId="{C6A6B7BE-9E49-4F66-925A-7BD2B4AD6A09}" type="presParOf" srcId="{3D7359A9-5FA0-459E-8314-859F970CA13C}" destId="{A00F4373-B671-42A0-80DE-392F34A8DEB0}" srcOrd="1" destOrd="0" presId="urn:microsoft.com/office/officeart/2008/layout/NameandTitleOrganizationalChart"/>
    <dgm:cxn modelId="{52644B0A-9686-4794-95C0-68B7ABDE2B4D}" type="presParOf" srcId="{3D7359A9-5FA0-459E-8314-859F970CA13C}" destId="{3D6400BE-D537-4116-8A57-19A278E2BA01}" srcOrd="2" destOrd="0" presId="urn:microsoft.com/office/officeart/2008/layout/NameandTitleOrganizationalChart"/>
    <dgm:cxn modelId="{28F32152-E7F4-49FC-BFA1-0735D0AE243D}" type="presParOf" srcId="{2FB186E9-D8F4-47F7-AB3F-07C65BA1BA11}" destId="{6D4920CB-E6FB-43E0-95C5-A6814044DFD8}" srcOrd="6" destOrd="0" presId="urn:microsoft.com/office/officeart/2008/layout/NameandTitleOrganizationalChart"/>
    <dgm:cxn modelId="{47B5A721-8657-4673-993E-A2773666A6C4}" type="presParOf" srcId="{2FB186E9-D8F4-47F7-AB3F-07C65BA1BA11}" destId="{A2F13329-1EDD-48F1-90F6-11DFDBC4A19E}" srcOrd="7" destOrd="0" presId="urn:microsoft.com/office/officeart/2008/layout/NameandTitleOrganizationalChart"/>
    <dgm:cxn modelId="{A9A7C6CC-240D-48B3-849F-D8ED9606F7D0}" type="presParOf" srcId="{A2F13329-1EDD-48F1-90F6-11DFDBC4A19E}" destId="{14DA58C9-09D4-418C-95D6-5FA4E1C0932A}" srcOrd="0" destOrd="0" presId="urn:microsoft.com/office/officeart/2008/layout/NameandTitleOrganizationalChart"/>
    <dgm:cxn modelId="{C2C22379-8405-420C-9997-E4E5F34A638A}" type="presParOf" srcId="{14DA58C9-09D4-418C-95D6-5FA4E1C0932A}" destId="{C809A9C5-42B0-4420-B067-FD1BF168ADB2}" srcOrd="0" destOrd="0" presId="urn:microsoft.com/office/officeart/2008/layout/NameandTitleOrganizationalChart"/>
    <dgm:cxn modelId="{8112B1C2-D062-40F4-AC94-3E1E4B6134DE}" type="presParOf" srcId="{14DA58C9-09D4-418C-95D6-5FA4E1C0932A}" destId="{C4A4CB7E-7F86-4796-AF4C-5FE7F9FAE062}" srcOrd="1" destOrd="0" presId="urn:microsoft.com/office/officeart/2008/layout/NameandTitleOrganizationalChart"/>
    <dgm:cxn modelId="{CD637ED8-5F32-447C-85C3-476EA4AFB10B}" type="presParOf" srcId="{14DA58C9-09D4-418C-95D6-5FA4E1C0932A}" destId="{DC83ADCD-9C40-475F-BD04-F52A49B25E27}" srcOrd="2" destOrd="0" presId="urn:microsoft.com/office/officeart/2008/layout/NameandTitleOrganizationalChart"/>
    <dgm:cxn modelId="{9A476FCE-6C28-4781-A94C-C03DDF381696}" type="presParOf" srcId="{A2F13329-1EDD-48F1-90F6-11DFDBC4A19E}" destId="{282AD898-6E1D-43CD-A896-0823B3A9B5EB}" srcOrd="1" destOrd="0" presId="urn:microsoft.com/office/officeart/2008/layout/NameandTitleOrganizationalChart"/>
    <dgm:cxn modelId="{9471475E-1BF4-4239-BAC7-7ADB32A72B4A}" type="presParOf" srcId="{A2F13329-1EDD-48F1-90F6-11DFDBC4A19E}" destId="{14BDD20D-EF98-412C-9E18-C8B40DBFBC47}" srcOrd="2" destOrd="0" presId="urn:microsoft.com/office/officeart/2008/layout/NameandTitleOrganizationalChart"/>
    <dgm:cxn modelId="{98858167-8A96-4919-8BAC-B0537978CB17}" type="presParOf" srcId="{2FB186E9-D8F4-47F7-AB3F-07C65BA1BA11}" destId="{DA2C6854-6BC7-47D9-B93A-BCCE02697C35}" srcOrd="8" destOrd="0" presId="urn:microsoft.com/office/officeart/2008/layout/NameandTitleOrganizationalChart"/>
    <dgm:cxn modelId="{13E4E340-37A4-4665-8CF5-717753659017}" type="presParOf" srcId="{2FB186E9-D8F4-47F7-AB3F-07C65BA1BA11}" destId="{FCF5BD2B-A7B4-485A-92F9-0F944926D79D}" srcOrd="9" destOrd="0" presId="urn:microsoft.com/office/officeart/2008/layout/NameandTitleOrganizationalChart"/>
    <dgm:cxn modelId="{6FDA6CC2-FAB1-4AA1-AF4F-6E3BB7649F77}" type="presParOf" srcId="{FCF5BD2B-A7B4-485A-92F9-0F944926D79D}" destId="{8B60BA65-7C50-440A-9CAF-95514F7141F8}" srcOrd="0" destOrd="0" presId="urn:microsoft.com/office/officeart/2008/layout/NameandTitleOrganizationalChart"/>
    <dgm:cxn modelId="{49D53231-6F63-459D-8E8C-83A19B1B2879}" type="presParOf" srcId="{8B60BA65-7C50-440A-9CAF-95514F7141F8}" destId="{00F277E3-2DA0-4C0D-B3AC-E74ACD053294}" srcOrd="0" destOrd="0" presId="urn:microsoft.com/office/officeart/2008/layout/NameandTitleOrganizationalChart"/>
    <dgm:cxn modelId="{6D35A43E-A5E3-4A7D-AD4C-04422B4FDED4}" type="presParOf" srcId="{8B60BA65-7C50-440A-9CAF-95514F7141F8}" destId="{BE993CCC-5B36-4F52-8B48-EF7096E42AEF}" srcOrd="1" destOrd="0" presId="urn:microsoft.com/office/officeart/2008/layout/NameandTitleOrganizationalChart"/>
    <dgm:cxn modelId="{2C061E74-7538-46B7-9C76-E0716E52C367}" type="presParOf" srcId="{8B60BA65-7C50-440A-9CAF-95514F7141F8}" destId="{A7099112-4ECD-466B-80F6-B1AF1899F726}" srcOrd="2" destOrd="0" presId="urn:microsoft.com/office/officeart/2008/layout/NameandTitleOrganizationalChart"/>
    <dgm:cxn modelId="{659AE01D-D172-4FFB-80F5-4F4E1D3B3A10}" type="presParOf" srcId="{FCF5BD2B-A7B4-485A-92F9-0F944926D79D}" destId="{E8BECB97-C2F6-411B-B6FB-437C3A6A71B5}" srcOrd="1" destOrd="0" presId="urn:microsoft.com/office/officeart/2008/layout/NameandTitleOrganizationalChart"/>
    <dgm:cxn modelId="{2FA1AC2E-6EEB-4E86-A10A-4A27519B576A}" type="presParOf" srcId="{FCF5BD2B-A7B4-485A-92F9-0F944926D79D}" destId="{8ECFBFA7-7AFC-471C-BABB-4F1A7E359A88}" srcOrd="2" destOrd="0" presId="urn:microsoft.com/office/officeart/2008/layout/NameandTitleOrganizationalChart"/>
    <dgm:cxn modelId="{57D85E73-82AE-4B0E-B849-C0288C4BA042}" type="presParOf" srcId="{0E468604-F115-4BD6-A768-F159DB462E54}" destId="{DB732B17-C8FC-48FB-AB27-D6196ACF6413}" srcOrd="2" destOrd="0" presId="urn:microsoft.com/office/officeart/2008/layout/NameandTitleOrganizationalChart"/>
    <dgm:cxn modelId="{A14EA116-FF0D-4AF5-AE5A-2C2FEC77D3FA}" type="presParOf" srcId="{DB732B17-C8FC-48FB-AB27-D6196ACF6413}" destId="{75E2E754-01C4-4E8F-B5B6-B67A8AF9A75C}" srcOrd="0" destOrd="0" presId="urn:microsoft.com/office/officeart/2008/layout/NameandTitleOrganizationalChart"/>
    <dgm:cxn modelId="{38367CA5-8D2E-4321-BE6A-3D86877C0201}" type="presParOf" srcId="{DB732B17-C8FC-48FB-AB27-D6196ACF6413}" destId="{233180A9-9E51-4DFF-9CD1-15114A76840A}" srcOrd="1" destOrd="0" presId="urn:microsoft.com/office/officeart/2008/layout/NameandTitleOrganizationalChart"/>
    <dgm:cxn modelId="{A1592294-BB5D-43D4-A6DF-C4DDF7695785}" type="presParOf" srcId="{233180A9-9E51-4DFF-9CD1-15114A76840A}" destId="{96F69F2C-9691-4BBE-85FE-C36BB7458745}" srcOrd="0" destOrd="0" presId="urn:microsoft.com/office/officeart/2008/layout/NameandTitleOrganizationalChart"/>
    <dgm:cxn modelId="{6E66E4D0-A9B8-4117-A94D-AED40A84EA07}" type="presParOf" srcId="{96F69F2C-9691-4BBE-85FE-C36BB7458745}" destId="{C4C74FB9-FD26-43FA-8E8C-7EE60734C672}" srcOrd="0" destOrd="0" presId="urn:microsoft.com/office/officeart/2008/layout/NameandTitleOrganizationalChart"/>
    <dgm:cxn modelId="{E5DA725E-3A95-46C0-B553-0D0FF4768619}" type="presParOf" srcId="{96F69F2C-9691-4BBE-85FE-C36BB7458745}" destId="{C5A42DF3-4FC3-44F1-ABD9-C3BD0FBAE6E3}" srcOrd="1" destOrd="0" presId="urn:microsoft.com/office/officeart/2008/layout/NameandTitleOrganizationalChart"/>
    <dgm:cxn modelId="{FDD22EEE-3A0E-46EE-BDFA-9D64A1E14BDB}" type="presParOf" srcId="{96F69F2C-9691-4BBE-85FE-C36BB7458745}" destId="{A01DBC36-D4AC-449B-BCE5-026FFD0C5D46}" srcOrd="2" destOrd="0" presId="urn:microsoft.com/office/officeart/2008/layout/NameandTitleOrganizationalChart"/>
    <dgm:cxn modelId="{FA28D7D0-E8DB-4C46-8D0D-AE7C707B476B}" type="presParOf" srcId="{233180A9-9E51-4DFF-9CD1-15114A76840A}" destId="{ADA7CBB7-A34D-4678-987A-40E029D5797A}" srcOrd="1" destOrd="0" presId="urn:microsoft.com/office/officeart/2008/layout/NameandTitleOrganizationalChart"/>
    <dgm:cxn modelId="{60891F3C-32BA-47BA-80B2-A6ED00077282}" type="presParOf" srcId="{233180A9-9E51-4DFF-9CD1-15114A76840A}" destId="{32EBD6F0-83F1-4BA7-B6C2-C909BBE43A0C}" srcOrd="2" destOrd="0" presId="urn:microsoft.com/office/officeart/2008/layout/NameandTitleOrganizationalChart"/>
    <dgm:cxn modelId="{EE700438-EB2C-409C-99C3-2A4C7E6EC025}" type="presParOf" srcId="{685CCDEA-F283-4A9F-B9B4-D166B922C256}" destId="{73238160-8557-4121-BE90-D1E5FA483C5F}" srcOrd="1" destOrd="0" presId="urn:microsoft.com/office/officeart/2008/layout/NameandTitleOrganizationalChart"/>
    <dgm:cxn modelId="{A2A301E3-3589-4A08-AF20-ECADEB8FA833}" type="presParOf" srcId="{73238160-8557-4121-BE90-D1E5FA483C5F}" destId="{2E8961E4-CA0E-42AA-ADB3-E5A911E8F9A9}" srcOrd="0" destOrd="0" presId="urn:microsoft.com/office/officeart/2008/layout/NameandTitleOrganizationalChart"/>
    <dgm:cxn modelId="{DBDC2C81-4C25-4876-B292-C5F97A3F1234}" type="presParOf" srcId="{2E8961E4-CA0E-42AA-ADB3-E5A911E8F9A9}" destId="{160734A2-E365-45C1-94A3-7931A168F556}" srcOrd="0" destOrd="0" presId="urn:microsoft.com/office/officeart/2008/layout/NameandTitleOrganizationalChart"/>
    <dgm:cxn modelId="{103330CE-9D1D-4B96-B314-6EE8FF400D06}" type="presParOf" srcId="{2E8961E4-CA0E-42AA-ADB3-E5A911E8F9A9}" destId="{226DE56C-66D4-498B-A4E0-831422757FE0}" srcOrd="1" destOrd="0" presId="urn:microsoft.com/office/officeart/2008/layout/NameandTitleOrganizationalChart"/>
    <dgm:cxn modelId="{8765469E-618D-479A-8C07-E796F10440F9}" type="presParOf" srcId="{2E8961E4-CA0E-42AA-ADB3-E5A911E8F9A9}" destId="{0DC49A48-53F1-4CC3-A80C-FF8ECADC71EA}" srcOrd="2" destOrd="0" presId="urn:microsoft.com/office/officeart/2008/layout/NameandTitleOrganizationalChart"/>
    <dgm:cxn modelId="{3734FB44-7A5E-4EDA-9922-3B8A9D9C127B}" type="presParOf" srcId="{73238160-8557-4121-BE90-D1E5FA483C5F}" destId="{FC2C16A5-7610-4F28-9495-C2D557F0163C}" srcOrd="1" destOrd="0" presId="urn:microsoft.com/office/officeart/2008/layout/NameandTitleOrganizationalChart"/>
    <dgm:cxn modelId="{DD0E8224-22B0-4A5D-B836-1BBA32E48C1A}" type="presParOf" srcId="{73238160-8557-4121-BE90-D1E5FA483C5F}" destId="{7312A87F-DE7A-4572-BAC6-221EAF2D1865}" srcOrd="2" destOrd="0" presId="urn:microsoft.com/office/officeart/2008/layout/NameandTitleOrganizationalChart"/>
    <dgm:cxn modelId="{E971F871-2DF6-45A8-8B20-3CAC56C473A9}" type="presParOf" srcId="{685CCDEA-F283-4A9F-B9B4-D166B922C256}" destId="{E971E5AB-32E2-4E28-A6E4-E61B7BC06263}" srcOrd="2" destOrd="0" presId="urn:microsoft.com/office/officeart/2008/layout/NameandTitleOrganizationalChart"/>
    <dgm:cxn modelId="{C0F71B9B-FBE2-48BB-9A2A-9D4D4DBE0F15}" type="presParOf" srcId="{E971E5AB-32E2-4E28-A6E4-E61B7BC06263}" destId="{9CC1B694-6314-4163-9244-CC5387C2E47E}" srcOrd="0" destOrd="0" presId="urn:microsoft.com/office/officeart/2008/layout/NameandTitleOrganizationalChart"/>
    <dgm:cxn modelId="{7A2BA2DC-4D88-4385-8ACE-579C6DFCC275}" type="presParOf" srcId="{9CC1B694-6314-4163-9244-CC5387C2E47E}" destId="{89972750-3041-4E58-8959-49EB6F4F3EF8}" srcOrd="0" destOrd="0" presId="urn:microsoft.com/office/officeart/2008/layout/NameandTitleOrganizationalChart"/>
    <dgm:cxn modelId="{3854F9D1-2A2B-41AD-A0A2-699EA5D61E6A}" type="presParOf" srcId="{9CC1B694-6314-4163-9244-CC5387C2E47E}" destId="{D735F0DC-A1D7-4E26-AB02-4AAC0382076F}" srcOrd="1" destOrd="0" presId="urn:microsoft.com/office/officeart/2008/layout/NameandTitleOrganizationalChart"/>
    <dgm:cxn modelId="{717F5A11-3A28-4DD1-92E2-E4A5F6B49C68}" type="presParOf" srcId="{9CC1B694-6314-4163-9244-CC5387C2E47E}" destId="{8775BAEB-B4D8-4094-94D9-3C4744FA517B}" srcOrd="2" destOrd="0" presId="urn:microsoft.com/office/officeart/2008/layout/NameandTitleOrganizationalChart"/>
    <dgm:cxn modelId="{BEF1B874-82EF-48AE-89AC-F3A935399B2D}" type="presParOf" srcId="{E971E5AB-32E2-4E28-A6E4-E61B7BC06263}" destId="{03AB99F8-A958-42F4-9C85-1C81F99F3972}" srcOrd="1" destOrd="0" presId="urn:microsoft.com/office/officeart/2008/layout/NameandTitleOrganizationalChart"/>
    <dgm:cxn modelId="{C078A6CE-6261-497A-BE0D-5B85C288D66F}" type="presParOf" srcId="{E971E5AB-32E2-4E28-A6E4-E61B7BC06263}" destId="{B190A401-D24C-4B9D-A068-E6F3145FF971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E0678C-130C-43FD-AC46-E5BAA04F8BE8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FA11AA-E82A-4B73-8647-F2509B5A9DC4}">
      <dgm:prSet/>
      <dgm:spPr/>
      <dgm:t>
        <a:bodyPr/>
        <a:lstStyle/>
        <a:p>
          <a:r>
            <a:rPr lang="ru-RU" b="1" dirty="0"/>
            <a:t>Учебная деятельность по предметам</a:t>
          </a:r>
        </a:p>
      </dgm:t>
    </dgm:pt>
    <dgm:pt modelId="{50EBE815-6A64-48BC-8D80-E868988B920C}" type="parTrans" cxnId="{0C1F12DE-E746-415C-9752-B539B96315AE}">
      <dgm:prSet/>
      <dgm:spPr/>
      <dgm:t>
        <a:bodyPr/>
        <a:lstStyle/>
        <a:p>
          <a:endParaRPr lang="ru-RU"/>
        </a:p>
      </dgm:t>
    </dgm:pt>
    <dgm:pt modelId="{027970F2-B97E-4AAE-A182-559197C5892B}" type="sibTrans" cxnId="{0C1F12DE-E746-415C-9752-B539B96315AE}">
      <dgm:prSet/>
      <dgm:spPr/>
      <dgm:t>
        <a:bodyPr/>
        <a:lstStyle/>
        <a:p>
          <a:endParaRPr lang="ru-RU"/>
        </a:p>
      </dgm:t>
    </dgm:pt>
    <dgm:pt modelId="{56EB0267-F458-491D-A92C-DF0E02DF76D6}">
      <dgm:prSet/>
      <dgm:spPr/>
      <dgm:t>
        <a:bodyPr/>
        <a:lstStyle/>
        <a:p>
          <a:r>
            <a:rPr lang="ru-RU" b="1" dirty="0"/>
            <a:t>Традиционные общешкольные КТД</a:t>
          </a:r>
        </a:p>
      </dgm:t>
    </dgm:pt>
    <dgm:pt modelId="{9F30D124-1982-46D9-991F-5DD478FEA90B}" type="parTrans" cxnId="{D3C8137C-47F4-456C-A5E4-00F7FCC7C911}">
      <dgm:prSet/>
      <dgm:spPr/>
      <dgm:t>
        <a:bodyPr/>
        <a:lstStyle/>
        <a:p>
          <a:endParaRPr lang="ru-RU"/>
        </a:p>
      </dgm:t>
    </dgm:pt>
    <dgm:pt modelId="{023ADFBC-8B8E-4A4F-BB56-A7046201BB61}" type="sibTrans" cxnId="{D3C8137C-47F4-456C-A5E4-00F7FCC7C911}">
      <dgm:prSet/>
      <dgm:spPr/>
      <dgm:t>
        <a:bodyPr/>
        <a:lstStyle/>
        <a:p>
          <a:endParaRPr lang="ru-RU"/>
        </a:p>
      </dgm:t>
    </dgm:pt>
    <dgm:pt modelId="{F2ECD244-3B28-4E34-A1F0-80D1F11FFF22}">
      <dgm:prSet/>
      <dgm:spPr/>
      <dgm:t>
        <a:bodyPr/>
        <a:lstStyle/>
        <a:p>
          <a:r>
            <a:rPr lang="ru-RU" b="1" dirty="0"/>
            <a:t>Работа кружков, секций</a:t>
          </a:r>
        </a:p>
      </dgm:t>
    </dgm:pt>
    <dgm:pt modelId="{10BCEEA9-9455-4E28-805A-02D0325F3B02}" type="parTrans" cxnId="{2CF48F8E-D474-4249-8E31-6C7147532592}">
      <dgm:prSet/>
      <dgm:spPr/>
      <dgm:t>
        <a:bodyPr/>
        <a:lstStyle/>
        <a:p>
          <a:endParaRPr lang="ru-RU"/>
        </a:p>
      </dgm:t>
    </dgm:pt>
    <dgm:pt modelId="{0B67EDC0-E3A7-4429-8CF9-1A7E66B29F1E}" type="sibTrans" cxnId="{2CF48F8E-D474-4249-8E31-6C7147532592}">
      <dgm:prSet/>
      <dgm:spPr/>
      <dgm:t>
        <a:bodyPr/>
        <a:lstStyle/>
        <a:p>
          <a:endParaRPr lang="ru-RU"/>
        </a:p>
      </dgm:t>
    </dgm:pt>
    <dgm:pt modelId="{06B44FC2-F21A-4013-9D93-4E478012980F}">
      <dgm:prSet/>
      <dgm:spPr/>
      <dgm:t>
        <a:bodyPr/>
        <a:lstStyle/>
        <a:p>
          <a:r>
            <a:rPr lang="ru-RU" b="1" dirty="0"/>
            <a:t>Система классных часов</a:t>
          </a:r>
        </a:p>
      </dgm:t>
    </dgm:pt>
    <dgm:pt modelId="{EA06CF15-324A-4EED-8715-9AFF2CEAFB18}" type="parTrans" cxnId="{AB8C10A2-6ED6-4D86-A275-01BD9A2F24CF}">
      <dgm:prSet/>
      <dgm:spPr/>
      <dgm:t>
        <a:bodyPr/>
        <a:lstStyle/>
        <a:p>
          <a:endParaRPr lang="ru-RU"/>
        </a:p>
      </dgm:t>
    </dgm:pt>
    <dgm:pt modelId="{63B96F2C-ED9A-4DD0-8328-6C7710A56332}" type="sibTrans" cxnId="{AB8C10A2-6ED6-4D86-A275-01BD9A2F24CF}">
      <dgm:prSet/>
      <dgm:spPr/>
      <dgm:t>
        <a:bodyPr/>
        <a:lstStyle/>
        <a:p>
          <a:endParaRPr lang="ru-RU"/>
        </a:p>
      </dgm:t>
    </dgm:pt>
    <dgm:pt modelId="{D414B37E-A034-4789-B1B4-6612BAE768E2}">
      <dgm:prSet/>
      <dgm:spPr/>
      <dgm:t>
        <a:bodyPr/>
        <a:lstStyle/>
        <a:p>
          <a:r>
            <a:rPr lang="ru-RU" b="1" dirty="0"/>
            <a:t>Встречи с ветеранами ВОВ , военнослужащими</a:t>
          </a:r>
        </a:p>
      </dgm:t>
    </dgm:pt>
    <dgm:pt modelId="{75354BFD-B522-4ADC-A62D-1013D4E09533}" type="parTrans" cxnId="{D83E1AAE-9D75-4B88-BFD4-CD46A2393EB3}">
      <dgm:prSet/>
      <dgm:spPr/>
      <dgm:t>
        <a:bodyPr/>
        <a:lstStyle/>
        <a:p>
          <a:endParaRPr lang="ru-RU"/>
        </a:p>
      </dgm:t>
    </dgm:pt>
    <dgm:pt modelId="{50D06A29-7BFE-4E8D-9E64-9D6173284BEB}" type="sibTrans" cxnId="{D83E1AAE-9D75-4B88-BFD4-CD46A2393EB3}">
      <dgm:prSet/>
      <dgm:spPr/>
      <dgm:t>
        <a:bodyPr/>
        <a:lstStyle/>
        <a:p>
          <a:endParaRPr lang="ru-RU"/>
        </a:p>
      </dgm:t>
    </dgm:pt>
    <dgm:pt modelId="{B33C9021-C753-4861-AC3C-64B6DE170610}">
      <dgm:prSet/>
      <dgm:spPr/>
      <dgm:t>
        <a:bodyPr/>
        <a:lstStyle/>
        <a:p>
          <a:r>
            <a:rPr lang="ru-RU" b="1" dirty="0"/>
            <a:t>Участие в различных конкурсах, акциях различного уровня, экскурсиях</a:t>
          </a:r>
        </a:p>
      </dgm:t>
    </dgm:pt>
    <dgm:pt modelId="{AED2DAA9-860C-42EA-9533-FEA995F1A71F}" type="parTrans" cxnId="{AC312541-A11E-4509-9117-914D44FA5A8D}">
      <dgm:prSet/>
      <dgm:spPr/>
      <dgm:t>
        <a:bodyPr/>
        <a:lstStyle/>
        <a:p>
          <a:endParaRPr lang="ru-RU"/>
        </a:p>
      </dgm:t>
    </dgm:pt>
    <dgm:pt modelId="{04B9C562-9916-4157-9FF1-8CCA2FF028A4}" type="sibTrans" cxnId="{AC312541-A11E-4509-9117-914D44FA5A8D}">
      <dgm:prSet/>
      <dgm:spPr/>
      <dgm:t>
        <a:bodyPr/>
        <a:lstStyle/>
        <a:p>
          <a:endParaRPr lang="ru-RU"/>
        </a:p>
      </dgm:t>
    </dgm:pt>
    <dgm:pt modelId="{B9A584BE-7EAE-4F69-AB04-86EDDEBB349A}">
      <dgm:prSet/>
      <dgm:spPr/>
      <dgm:t>
        <a:bodyPr/>
        <a:lstStyle/>
        <a:p>
          <a:r>
            <a:rPr lang="ru-RU" b="1" dirty="0"/>
            <a:t>Работа с родителями</a:t>
          </a:r>
        </a:p>
      </dgm:t>
    </dgm:pt>
    <dgm:pt modelId="{99587D3B-1DB7-45F6-BCEE-FD9F5868B911}" type="parTrans" cxnId="{35A06A3F-C978-402F-A613-12690039E0ED}">
      <dgm:prSet/>
      <dgm:spPr/>
      <dgm:t>
        <a:bodyPr/>
        <a:lstStyle/>
        <a:p>
          <a:endParaRPr lang="ru-RU"/>
        </a:p>
      </dgm:t>
    </dgm:pt>
    <dgm:pt modelId="{89384488-0FC0-472C-B7A0-2D93886A5C5E}" type="sibTrans" cxnId="{35A06A3F-C978-402F-A613-12690039E0ED}">
      <dgm:prSet/>
      <dgm:spPr/>
      <dgm:t>
        <a:bodyPr/>
        <a:lstStyle/>
        <a:p>
          <a:endParaRPr lang="ru-RU"/>
        </a:p>
      </dgm:t>
    </dgm:pt>
    <dgm:pt modelId="{488E248B-5E7E-4FFF-B5D5-89C4C3439A12}" type="pres">
      <dgm:prSet presAssocID="{68E0678C-130C-43FD-AC46-E5BAA04F8BE8}" presName="compositeShape" presStyleCnt="0">
        <dgm:presLayoutVars>
          <dgm:dir/>
          <dgm:resizeHandles/>
        </dgm:presLayoutVars>
      </dgm:prSet>
      <dgm:spPr/>
    </dgm:pt>
    <dgm:pt modelId="{48C9F8BA-A8E8-4FAB-AF11-642EAD148F58}" type="pres">
      <dgm:prSet presAssocID="{68E0678C-130C-43FD-AC46-E5BAA04F8BE8}" presName="pyramid" presStyleLbl="node1" presStyleIdx="0" presStyleCnt="1" custLinFactNeighborX="325" custLinFactNeighborY="5517"/>
      <dgm:spPr/>
    </dgm:pt>
    <dgm:pt modelId="{726CE042-8A7B-4D1A-9E89-3F8E1406D194}" type="pres">
      <dgm:prSet presAssocID="{68E0678C-130C-43FD-AC46-E5BAA04F8BE8}" presName="theList" presStyleCnt="0"/>
      <dgm:spPr/>
    </dgm:pt>
    <dgm:pt modelId="{75C7E206-E61C-4087-A706-B7F13E34EDE3}" type="pres">
      <dgm:prSet presAssocID="{32FA11AA-E82A-4B73-8647-F2509B5A9DC4}" presName="aNode" presStyleLbl="fgAcc1" presStyleIdx="0" presStyleCnt="7">
        <dgm:presLayoutVars>
          <dgm:bulletEnabled val="1"/>
        </dgm:presLayoutVars>
      </dgm:prSet>
      <dgm:spPr/>
    </dgm:pt>
    <dgm:pt modelId="{560C093A-6B55-4EBF-8005-EFD3A2BE7C54}" type="pres">
      <dgm:prSet presAssocID="{32FA11AA-E82A-4B73-8647-F2509B5A9DC4}" presName="aSpace" presStyleCnt="0"/>
      <dgm:spPr/>
    </dgm:pt>
    <dgm:pt modelId="{070F33E2-7BF3-46DF-A932-EC0C95E1CEBA}" type="pres">
      <dgm:prSet presAssocID="{06B44FC2-F21A-4013-9D93-4E478012980F}" presName="aNode" presStyleLbl="fgAcc1" presStyleIdx="1" presStyleCnt="7">
        <dgm:presLayoutVars>
          <dgm:bulletEnabled val="1"/>
        </dgm:presLayoutVars>
      </dgm:prSet>
      <dgm:spPr/>
    </dgm:pt>
    <dgm:pt modelId="{21082BE6-6013-47F9-BD7A-29C0F2806743}" type="pres">
      <dgm:prSet presAssocID="{06B44FC2-F21A-4013-9D93-4E478012980F}" presName="aSpace" presStyleCnt="0"/>
      <dgm:spPr/>
    </dgm:pt>
    <dgm:pt modelId="{317AB2F3-B4A7-4808-A532-EA76DDBFE3D8}" type="pres">
      <dgm:prSet presAssocID="{F2ECD244-3B28-4E34-A1F0-80D1F11FFF22}" presName="aNode" presStyleLbl="fgAcc1" presStyleIdx="2" presStyleCnt="7">
        <dgm:presLayoutVars>
          <dgm:bulletEnabled val="1"/>
        </dgm:presLayoutVars>
      </dgm:prSet>
      <dgm:spPr/>
    </dgm:pt>
    <dgm:pt modelId="{42E550AB-687E-47A5-BD6C-035E994CE626}" type="pres">
      <dgm:prSet presAssocID="{F2ECD244-3B28-4E34-A1F0-80D1F11FFF22}" presName="aSpace" presStyleCnt="0"/>
      <dgm:spPr/>
    </dgm:pt>
    <dgm:pt modelId="{20A7FCD5-D3DB-458A-8271-ABB0A0F3B65E}" type="pres">
      <dgm:prSet presAssocID="{56EB0267-F458-491D-A92C-DF0E02DF76D6}" presName="aNode" presStyleLbl="fgAcc1" presStyleIdx="3" presStyleCnt="7">
        <dgm:presLayoutVars>
          <dgm:bulletEnabled val="1"/>
        </dgm:presLayoutVars>
      </dgm:prSet>
      <dgm:spPr/>
    </dgm:pt>
    <dgm:pt modelId="{618E8577-C812-457F-B0B7-DCA7BEBC01C4}" type="pres">
      <dgm:prSet presAssocID="{56EB0267-F458-491D-A92C-DF0E02DF76D6}" presName="aSpace" presStyleCnt="0"/>
      <dgm:spPr/>
    </dgm:pt>
    <dgm:pt modelId="{92226513-7EC8-4DC0-93FF-97BB4F306FF9}" type="pres">
      <dgm:prSet presAssocID="{B33C9021-C753-4861-AC3C-64B6DE170610}" presName="aNode" presStyleLbl="fgAcc1" presStyleIdx="4" presStyleCnt="7">
        <dgm:presLayoutVars>
          <dgm:bulletEnabled val="1"/>
        </dgm:presLayoutVars>
      </dgm:prSet>
      <dgm:spPr/>
    </dgm:pt>
    <dgm:pt modelId="{1FBEC4E3-9CD5-4A9F-B589-F4D1D11B1AC7}" type="pres">
      <dgm:prSet presAssocID="{B33C9021-C753-4861-AC3C-64B6DE170610}" presName="aSpace" presStyleCnt="0"/>
      <dgm:spPr/>
    </dgm:pt>
    <dgm:pt modelId="{B8AAD5E9-34E2-4A9A-849F-09AE32680536}" type="pres">
      <dgm:prSet presAssocID="{D414B37E-A034-4789-B1B4-6612BAE768E2}" presName="aNode" presStyleLbl="fgAcc1" presStyleIdx="5" presStyleCnt="7">
        <dgm:presLayoutVars>
          <dgm:bulletEnabled val="1"/>
        </dgm:presLayoutVars>
      </dgm:prSet>
      <dgm:spPr/>
    </dgm:pt>
    <dgm:pt modelId="{702B1836-8ED2-45A4-BC0A-E6CA730208EC}" type="pres">
      <dgm:prSet presAssocID="{D414B37E-A034-4789-B1B4-6612BAE768E2}" presName="aSpace" presStyleCnt="0"/>
      <dgm:spPr/>
    </dgm:pt>
    <dgm:pt modelId="{4420F70E-421A-47C8-B03E-0C4ED57C0ACF}" type="pres">
      <dgm:prSet presAssocID="{B9A584BE-7EAE-4F69-AB04-86EDDEBB349A}" presName="aNode" presStyleLbl="fgAcc1" presStyleIdx="6" presStyleCnt="7">
        <dgm:presLayoutVars>
          <dgm:bulletEnabled val="1"/>
        </dgm:presLayoutVars>
      </dgm:prSet>
      <dgm:spPr/>
    </dgm:pt>
    <dgm:pt modelId="{3888C24C-8C88-4A1A-A318-692119BA8B12}" type="pres">
      <dgm:prSet presAssocID="{B9A584BE-7EAE-4F69-AB04-86EDDEBB349A}" presName="aSpace" presStyleCnt="0"/>
      <dgm:spPr/>
    </dgm:pt>
  </dgm:ptLst>
  <dgm:cxnLst>
    <dgm:cxn modelId="{394FF306-3441-428E-BF44-CC9E08243155}" type="presOf" srcId="{B33C9021-C753-4861-AC3C-64B6DE170610}" destId="{92226513-7EC8-4DC0-93FF-97BB4F306FF9}" srcOrd="0" destOrd="0" presId="urn:microsoft.com/office/officeart/2005/8/layout/pyramid2"/>
    <dgm:cxn modelId="{4EC52C1A-C763-43D6-93FF-45C5A7A555EA}" type="presOf" srcId="{D414B37E-A034-4789-B1B4-6612BAE768E2}" destId="{B8AAD5E9-34E2-4A9A-849F-09AE32680536}" srcOrd="0" destOrd="0" presId="urn:microsoft.com/office/officeart/2005/8/layout/pyramid2"/>
    <dgm:cxn modelId="{86BB0A2D-A02C-4669-BAD3-1F31BAF20767}" type="presOf" srcId="{06B44FC2-F21A-4013-9D93-4E478012980F}" destId="{070F33E2-7BF3-46DF-A932-EC0C95E1CEBA}" srcOrd="0" destOrd="0" presId="urn:microsoft.com/office/officeart/2005/8/layout/pyramid2"/>
    <dgm:cxn modelId="{AB3EF439-456D-4EE3-BD7D-576804C6BB1C}" type="presOf" srcId="{32FA11AA-E82A-4B73-8647-F2509B5A9DC4}" destId="{75C7E206-E61C-4087-A706-B7F13E34EDE3}" srcOrd="0" destOrd="0" presId="urn:microsoft.com/office/officeart/2005/8/layout/pyramid2"/>
    <dgm:cxn modelId="{5FB1F13C-6837-4F46-93F8-DAABE4D18B7E}" type="presOf" srcId="{B9A584BE-7EAE-4F69-AB04-86EDDEBB349A}" destId="{4420F70E-421A-47C8-B03E-0C4ED57C0ACF}" srcOrd="0" destOrd="0" presId="urn:microsoft.com/office/officeart/2005/8/layout/pyramid2"/>
    <dgm:cxn modelId="{35A06A3F-C978-402F-A613-12690039E0ED}" srcId="{68E0678C-130C-43FD-AC46-E5BAA04F8BE8}" destId="{B9A584BE-7EAE-4F69-AB04-86EDDEBB349A}" srcOrd="6" destOrd="0" parTransId="{99587D3B-1DB7-45F6-BCEE-FD9F5868B911}" sibTransId="{89384488-0FC0-472C-B7A0-2D93886A5C5E}"/>
    <dgm:cxn modelId="{AC312541-A11E-4509-9117-914D44FA5A8D}" srcId="{68E0678C-130C-43FD-AC46-E5BAA04F8BE8}" destId="{B33C9021-C753-4861-AC3C-64B6DE170610}" srcOrd="4" destOrd="0" parTransId="{AED2DAA9-860C-42EA-9533-FEA995F1A71F}" sibTransId="{04B9C562-9916-4157-9FF1-8CCA2FF028A4}"/>
    <dgm:cxn modelId="{CB905363-BF0F-43FA-9457-39F446CB547E}" type="presOf" srcId="{F2ECD244-3B28-4E34-A1F0-80D1F11FFF22}" destId="{317AB2F3-B4A7-4808-A532-EA76DDBFE3D8}" srcOrd="0" destOrd="0" presId="urn:microsoft.com/office/officeart/2005/8/layout/pyramid2"/>
    <dgm:cxn modelId="{CBC89E6A-756D-4E28-A716-7670A99994A7}" type="presOf" srcId="{68E0678C-130C-43FD-AC46-E5BAA04F8BE8}" destId="{488E248B-5E7E-4FFF-B5D5-89C4C3439A12}" srcOrd="0" destOrd="0" presId="urn:microsoft.com/office/officeart/2005/8/layout/pyramid2"/>
    <dgm:cxn modelId="{D3C8137C-47F4-456C-A5E4-00F7FCC7C911}" srcId="{68E0678C-130C-43FD-AC46-E5BAA04F8BE8}" destId="{56EB0267-F458-491D-A92C-DF0E02DF76D6}" srcOrd="3" destOrd="0" parTransId="{9F30D124-1982-46D9-991F-5DD478FEA90B}" sibTransId="{023ADFBC-8B8E-4A4F-BB56-A7046201BB61}"/>
    <dgm:cxn modelId="{2CF48F8E-D474-4249-8E31-6C7147532592}" srcId="{68E0678C-130C-43FD-AC46-E5BAA04F8BE8}" destId="{F2ECD244-3B28-4E34-A1F0-80D1F11FFF22}" srcOrd="2" destOrd="0" parTransId="{10BCEEA9-9455-4E28-805A-02D0325F3B02}" sibTransId="{0B67EDC0-E3A7-4429-8CF9-1A7E66B29F1E}"/>
    <dgm:cxn modelId="{AB8C10A2-6ED6-4D86-A275-01BD9A2F24CF}" srcId="{68E0678C-130C-43FD-AC46-E5BAA04F8BE8}" destId="{06B44FC2-F21A-4013-9D93-4E478012980F}" srcOrd="1" destOrd="0" parTransId="{EA06CF15-324A-4EED-8715-9AFF2CEAFB18}" sibTransId="{63B96F2C-ED9A-4DD0-8328-6C7710A56332}"/>
    <dgm:cxn modelId="{D83E1AAE-9D75-4B88-BFD4-CD46A2393EB3}" srcId="{68E0678C-130C-43FD-AC46-E5BAA04F8BE8}" destId="{D414B37E-A034-4789-B1B4-6612BAE768E2}" srcOrd="5" destOrd="0" parTransId="{75354BFD-B522-4ADC-A62D-1013D4E09533}" sibTransId="{50D06A29-7BFE-4E8D-9E64-9D6173284BEB}"/>
    <dgm:cxn modelId="{D96997B5-47F3-434E-B1A9-C89F21D56013}" type="presOf" srcId="{56EB0267-F458-491D-A92C-DF0E02DF76D6}" destId="{20A7FCD5-D3DB-458A-8271-ABB0A0F3B65E}" srcOrd="0" destOrd="0" presId="urn:microsoft.com/office/officeart/2005/8/layout/pyramid2"/>
    <dgm:cxn modelId="{0C1F12DE-E746-415C-9752-B539B96315AE}" srcId="{68E0678C-130C-43FD-AC46-E5BAA04F8BE8}" destId="{32FA11AA-E82A-4B73-8647-F2509B5A9DC4}" srcOrd="0" destOrd="0" parTransId="{50EBE815-6A64-48BC-8D80-E868988B920C}" sibTransId="{027970F2-B97E-4AAE-A182-559197C5892B}"/>
    <dgm:cxn modelId="{FA137863-C870-4C10-BCC4-7F3F86F3CE46}" type="presParOf" srcId="{488E248B-5E7E-4FFF-B5D5-89C4C3439A12}" destId="{48C9F8BA-A8E8-4FAB-AF11-642EAD148F58}" srcOrd="0" destOrd="0" presId="urn:microsoft.com/office/officeart/2005/8/layout/pyramid2"/>
    <dgm:cxn modelId="{9D581B1E-9917-4E02-BF4B-7AACFA6078B8}" type="presParOf" srcId="{488E248B-5E7E-4FFF-B5D5-89C4C3439A12}" destId="{726CE042-8A7B-4D1A-9E89-3F8E1406D194}" srcOrd="1" destOrd="0" presId="urn:microsoft.com/office/officeart/2005/8/layout/pyramid2"/>
    <dgm:cxn modelId="{8B050887-32A8-4667-A4E9-2DEFBC6B3AA0}" type="presParOf" srcId="{726CE042-8A7B-4D1A-9E89-3F8E1406D194}" destId="{75C7E206-E61C-4087-A706-B7F13E34EDE3}" srcOrd="0" destOrd="0" presId="urn:microsoft.com/office/officeart/2005/8/layout/pyramid2"/>
    <dgm:cxn modelId="{6C061C17-0CAD-4C16-BDAF-47D1ABEDD77E}" type="presParOf" srcId="{726CE042-8A7B-4D1A-9E89-3F8E1406D194}" destId="{560C093A-6B55-4EBF-8005-EFD3A2BE7C54}" srcOrd="1" destOrd="0" presId="urn:microsoft.com/office/officeart/2005/8/layout/pyramid2"/>
    <dgm:cxn modelId="{49A1C8DD-C271-46E0-911B-14347C4A1B15}" type="presParOf" srcId="{726CE042-8A7B-4D1A-9E89-3F8E1406D194}" destId="{070F33E2-7BF3-46DF-A932-EC0C95E1CEBA}" srcOrd="2" destOrd="0" presId="urn:microsoft.com/office/officeart/2005/8/layout/pyramid2"/>
    <dgm:cxn modelId="{9AB987B3-5B19-43F6-A71B-271B16B84871}" type="presParOf" srcId="{726CE042-8A7B-4D1A-9E89-3F8E1406D194}" destId="{21082BE6-6013-47F9-BD7A-29C0F2806743}" srcOrd="3" destOrd="0" presId="urn:microsoft.com/office/officeart/2005/8/layout/pyramid2"/>
    <dgm:cxn modelId="{688053B0-6E0C-40DF-B48E-A0969146523E}" type="presParOf" srcId="{726CE042-8A7B-4D1A-9E89-3F8E1406D194}" destId="{317AB2F3-B4A7-4808-A532-EA76DDBFE3D8}" srcOrd="4" destOrd="0" presId="urn:microsoft.com/office/officeart/2005/8/layout/pyramid2"/>
    <dgm:cxn modelId="{ADE78957-E9FC-4673-AA69-05562AC54A2B}" type="presParOf" srcId="{726CE042-8A7B-4D1A-9E89-3F8E1406D194}" destId="{42E550AB-687E-47A5-BD6C-035E994CE626}" srcOrd="5" destOrd="0" presId="urn:microsoft.com/office/officeart/2005/8/layout/pyramid2"/>
    <dgm:cxn modelId="{D8D16209-EFC6-4B7F-8546-F86892A60DF6}" type="presParOf" srcId="{726CE042-8A7B-4D1A-9E89-3F8E1406D194}" destId="{20A7FCD5-D3DB-458A-8271-ABB0A0F3B65E}" srcOrd="6" destOrd="0" presId="urn:microsoft.com/office/officeart/2005/8/layout/pyramid2"/>
    <dgm:cxn modelId="{6726D351-0A26-4790-B981-FB0D46A48FFB}" type="presParOf" srcId="{726CE042-8A7B-4D1A-9E89-3F8E1406D194}" destId="{618E8577-C812-457F-B0B7-DCA7BEBC01C4}" srcOrd="7" destOrd="0" presId="urn:microsoft.com/office/officeart/2005/8/layout/pyramid2"/>
    <dgm:cxn modelId="{0C773C53-732B-4AEF-ABB5-3111A63D65C1}" type="presParOf" srcId="{726CE042-8A7B-4D1A-9E89-3F8E1406D194}" destId="{92226513-7EC8-4DC0-93FF-97BB4F306FF9}" srcOrd="8" destOrd="0" presId="urn:microsoft.com/office/officeart/2005/8/layout/pyramid2"/>
    <dgm:cxn modelId="{3AB12F24-D0E5-4285-9CDC-E536C72EEF3D}" type="presParOf" srcId="{726CE042-8A7B-4D1A-9E89-3F8E1406D194}" destId="{1FBEC4E3-9CD5-4A9F-B589-F4D1D11B1AC7}" srcOrd="9" destOrd="0" presId="urn:microsoft.com/office/officeart/2005/8/layout/pyramid2"/>
    <dgm:cxn modelId="{5BD8CB65-0596-43AC-80FF-5FDCD51BC40F}" type="presParOf" srcId="{726CE042-8A7B-4D1A-9E89-3F8E1406D194}" destId="{B8AAD5E9-34E2-4A9A-849F-09AE32680536}" srcOrd="10" destOrd="0" presId="urn:microsoft.com/office/officeart/2005/8/layout/pyramid2"/>
    <dgm:cxn modelId="{53D658E0-2AF3-4125-9420-AF54DBFB7D47}" type="presParOf" srcId="{726CE042-8A7B-4D1A-9E89-3F8E1406D194}" destId="{702B1836-8ED2-45A4-BC0A-E6CA730208EC}" srcOrd="11" destOrd="0" presId="urn:microsoft.com/office/officeart/2005/8/layout/pyramid2"/>
    <dgm:cxn modelId="{D1F98D2C-C0CA-4AC7-A3F0-BCDD5DC119A2}" type="presParOf" srcId="{726CE042-8A7B-4D1A-9E89-3F8E1406D194}" destId="{4420F70E-421A-47C8-B03E-0C4ED57C0ACF}" srcOrd="12" destOrd="0" presId="urn:microsoft.com/office/officeart/2005/8/layout/pyramid2"/>
    <dgm:cxn modelId="{1B921D35-8DFF-44B0-BD96-C236CAC1BCFA}" type="presParOf" srcId="{726CE042-8A7B-4D1A-9E89-3F8E1406D194}" destId="{3888C24C-8C88-4A1A-A318-692119BA8B12}" srcOrd="13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2957F2-2FCB-4399-837C-A51DF1D935C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7B47F4-F54B-45A3-B698-89579973BED7}">
      <dgm:prSet phldrT="[Текст]"/>
      <dgm:spPr/>
      <dgm:t>
        <a:bodyPr/>
        <a:lstStyle/>
        <a:p>
          <a:r>
            <a:rPr lang="ru-RU" b="1" dirty="0"/>
            <a:t>Духовно -нравственное</a:t>
          </a:r>
        </a:p>
      </dgm:t>
    </dgm:pt>
    <dgm:pt modelId="{CDD98CE0-F718-4AA3-82D5-522173ADDA9A}" type="parTrans" cxnId="{BB5E434F-BDEE-4D1F-9EEA-93398FC877B6}">
      <dgm:prSet/>
      <dgm:spPr/>
      <dgm:t>
        <a:bodyPr/>
        <a:lstStyle/>
        <a:p>
          <a:endParaRPr lang="ru-RU"/>
        </a:p>
      </dgm:t>
    </dgm:pt>
    <dgm:pt modelId="{6F8526A7-F49E-433D-A457-0C4D2F9DA7F3}" type="sibTrans" cxnId="{BB5E434F-BDEE-4D1F-9EEA-93398FC877B6}">
      <dgm:prSet/>
      <dgm:spPr/>
      <dgm:t>
        <a:bodyPr/>
        <a:lstStyle/>
        <a:p>
          <a:endParaRPr lang="ru-RU"/>
        </a:p>
      </dgm:t>
    </dgm:pt>
    <dgm:pt modelId="{D2DB7003-E106-45DD-AECF-6E7806242889}">
      <dgm:prSet phldrT="[Текст]"/>
      <dgm:spPr/>
      <dgm:t>
        <a:bodyPr/>
        <a:lstStyle/>
        <a:p>
          <a:r>
            <a:rPr lang="ru-RU" b="1" dirty="0" err="1"/>
            <a:t>Военно</a:t>
          </a:r>
          <a:r>
            <a:rPr lang="ru-RU" b="1" dirty="0"/>
            <a:t> - </a:t>
          </a:r>
          <a:r>
            <a:rPr lang="ru-RU" b="1" dirty="0" err="1"/>
            <a:t>патриотческое</a:t>
          </a:r>
          <a:endParaRPr lang="ru-RU" b="1" dirty="0"/>
        </a:p>
      </dgm:t>
    </dgm:pt>
    <dgm:pt modelId="{4154470C-B9B5-4C9E-84AA-DDBF85AECDF3}" type="parTrans" cxnId="{2E49A8E3-CFDF-436C-9954-EE00A9073CED}">
      <dgm:prSet/>
      <dgm:spPr/>
      <dgm:t>
        <a:bodyPr/>
        <a:lstStyle/>
        <a:p>
          <a:endParaRPr lang="ru-RU"/>
        </a:p>
      </dgm:t>
    </dgm:pt>
    <dgm:pt modelId="{22C2CAC5-1EB2-4885-8CBA-6E7EB58536B1}" type="sibTrans" cxnId="{2E49A8E3-CFDF-436C-9954-EE00A9073CED}">
      <dgm:prSet/>
      <dgm:spPr/>
      <dgm:t>
        <a:bodyPr/>
        <a:lstStyle/>
        <a:p>
          <a:endParaRPr lang="ru-RU"/>
        </a:p>
      </dgm:t>
    </dgm:pt>
    <dgm:pt modelId="{53C8D457-6F86-4122-A6B5-FC4F34A375B0}">
      <dgm:prSet phldrT="[Текст]"/>
      <dgm:spPr/>
      <dgm:t>
        <a:bodyPr/>
        <a:lstStyle/>
        <a:p>
          <a:r>
            <a:rPr lang="ru-RU" b="1" dirty="0"/>
            <a:t>Социально - патриотическое</a:t>
          </a:r>
        </a:p>
      </dgm:t>
    </dgm:pt>
    <dgm:pt modelId="{271066C0-7567-4670-8275-FAD3DED3230B}" type="parTrans" cxnId="{A7B2ECDB-79CF-478D-9897-826BF0254545}">
      <dgm:prSet/>
      <dgm:spPr/>
      <dgm:t>
        <a:bodyPr/>
        <a:lstStyle/>
        <a:p>
          <a:endParaRPr lang="ru-RU"/>
        </a:p>
      </dgm:t>
    </dgm:pt>
    <dgm:pt modelId="{C2732075-3D65-4FE8-A39C-96F756F8281B}" type="sibTrans" cxnId="{A7B2ECDB-79CF-478D-9897-826BF0254545}">
      <dgm:prSet/>
      <dgm:spPr/>
      <dgm:t>
        <a:bodyPr/>
        <a:lstStyle/>
        <a:p>
          <a:endParaRPr lang="ru-RU"/>
        </a:p>
      </dgm:t>
    </dgm:pt>
    <dgm:pt modelId="{6E5860E9-BEC6-443E-8C94-D8CCC29083C2}">
      <dgm:prSet phldrT="[Текст]"/>
      <dgm:spPr/>
      <dgm:t>
        <a:bodyPr/>
        <a:lstStyle/>
        <a:p>
          <a:r>
            <a:rPr lang="ru-RU" b="1" dirty="0" err="1"/>
            <a:t>Историко</a:t>
          </a:r>
          <a:r>
            <a:rPr lang="ru-RU" b="1" dirty="0"/>
            <a:t> - краеведческое</a:t>
          </a:r>
        </a:p>
      </dgm:t>
    </dgm:pt>
    <dgm:pt modelId="{3DA5C85F-1358-41F6-A930-1B92A37E0654}" type="parTrans" cxnId="{06846C85-5399-4D35-86C9-7D4837626716}">
      <dgm:prSet/>
      <dgm:spPr/>
      <dgm:t>
        <a:bodyPr/>
        <a:lstStyle/>
        <a:p>
          <a:endParaRPr lang="ru-RU"/>
        </a:p>
      </dgm:t>
    </dgm:pt>
    <dgm:pt modelId="{0FB84CBE-C9CF-4CCB-8ECC-9B5AD64407E8}" type="sibTrans" cxnId="{06846C85-5399-4D35-86C9-7D4837626716}">
      <dgm:prSet/>
      <dgm:spPr/>
      <dgm:t>
        <a:bodyPr/>
        <a:lstStyle/>
        <a:p>
          <a:endParaRPr lang="ru-RU"/>
        </a:p>
      </dgm:t>
    </dgm:pt>
    <dgm:pt modelId="{3F916A59-613C-4A47-AD45-62ADF998B586}">
      <dgm:prSet phldrT="[Текст]"/>
      <dgm:spPr/>
      <dgm:t>
        <a:bodyPr/>
        <a:lstStyle/>
        <a:p>
          <a:r>
            <a:rPr lang="ru-RU" b="1" dirty="0"/>
            <a:t>Спортивно - патриотическое</a:t>
          </a:r>
        </a:p>
      </dgm:t>
    </dgm:pt>
    <dgm:pt modelId="{044EF586-4B45-4DD9-AD6C-F844331BE516}" type="parTrans" cxnId="{34AC8A05-B014-44E3-8819-865F2CCCC052}">
      <dgm:prSet/>
      <dgm:spPr/>
      <dgm:t>
        <a:bodyPr/>
        <a:lstStyle/>
        <a:p>
          <a:endParaRPr lang="ru-RU"/>
        </a:p>
      </dgm:t>
    </dgm:pt>
    <dgm:pt modelId="{E21AA85B-7B28-436A-B0D1-6B35B067001B}" type="sibTrans" cxnId="{34AC8A05-B014-44E3-8819-865F2CCCC052}">
      <dgm:prSet/>
      <dgm:spPr/>
      <dgm:t>
        <a:bodyPr/>
        <a:lstStyle/>
        <a:p>
          <a:endParaRPr lang="ru-RU"/>
        </a:p>
      </dgm:t>
    </dgm:pt>
    <dgm:pt modelId="{2FB86425-AAF8-4B0F-AACE-53AE556791D5}">
      <dgm:prSet phldrT="[Текст]"/>
      <dgm:spPr/>
      <dgm:t>
        <a:bodyPr/>
        <a:lstStyle/>
        <a:p>
          <a:r>
            <a:rPr lang="ru-RU" b="1" dirty="0" err="1"/>
            <a:t>Гражданско</a:t>
          </a:r>
          <a:r>
            <a:rPr lang="ru-RU" b="1" dirty="0"/>
            <a:t> - патриотическое</a:t>
          </a:r>
        </a:p>
      </dgm:t>
    </dgm:pt>
    <dgm:pt modelId="{D79FCB44-2D4C-46FE-8193-4977FC20CDF2}" type="sibTrans" cxnId="{164C503C-93B9-4232-BCF4-79C8D6903481}">
      <dgm:prSet/>
      <dgm:spPr/>
      <dgm:t>
        <a:bodyPr/>
        <a:lstStyle/>
        <a:p>
          <a:endParaRPr lang="ru-RU"/>
        </a:p>
      </dgm:t>
    </dgm:pt>
    <dgm:pt modelId="{157E8647-0032-4650-96A0-292AD57B546B}" type="parTrans" cxnId="{164C503C-93B9-4232-BCF4-79C8D6903481}">
      <dgm:prSet/>
      <dgm:spPr/>
      <dgm:t>
        <a:bodyPr/>
        <a:lstStyle/>
        <a:p>
          <a:endParaRPr lang="ru-RU"/>
        </a:p>
      </dgm:t>
    </dgm:pt>
    <dgm:pt modelId="{E2DF83A8-149D-492F-BDC1-3053431E60B7}" type="pres">
      <dgm:prSet presAssocID="{FA2957F2-2FCB-4399-837C-A51DF1D935CF}" presName="cycle" presStyleCnt="0">
        <dgm:presLayoutVars>
          <dgm:dir/>
          <dgm:resizeHandles val="exact"/>
        </dgm:presLayoutVars>
      </dgm:prSet>
      <dgm:spPr/>
    </dgm:pt>
    <dgm:pt modelId="{77F25ECD-E6B3-41C0-809D-8CA485FBDFDE}" type="pres">
      <dgm:prSet presAssocID="{2A7B47F4-F54B-45A3-B698-89579973BED7}" presName="node" presStyleLbl="node1" presStyleIdx="0" presStyleCnt="6">
        <dgm:presLayoutVars>
          <dgm:bulletEnabled val="1"/>
        </dgm:presLayoutVars>
      </dgm:prSet>
      <dgm:spPr/>
    </dgm:pt>
    <dgm:pt modelId="{77B67E04-7312-42F3-96C0-DB27437D946F}" type="pres">
      <dgm:prSet presAssocID="{6F8526A7-F49E-433D-A457-0C4D2F9DA7F3}" presName="sibTrans" presStyleLbl="sibTrans2D1" presStyleIdx="0" presStyleCnt="6"/>
      <dgm:spPr/>
    </dgm:pt>
    <dgm:pt modelId="{BD419B6B-457D-4FDE-A7EF-705901BAF647}" type="pres">
      <dgm:prSet presAssocID="{6F8526A7-F49E-433D-A457-0C4D2F9DA7F3}" presName="connectorText" presStyleLbl="sibTrans2D1" presStyleIdx="0" presStyleCnt="6"/>
      <dgm:spPr/>
    </dgm:pt>
    <dgm:pt modelId="{1804726B-614C-44CC-BBBC-932C5FB17F94}" type="pres">
      <dgm:prSet presAssocID="{D2DB7003-E106-45DD-AECF-6E7806242889}" presName="node" presStyleLbl="node1" presStyleIdx="1" presStyleCnt="6">
        <dgm:presLayoutVars>
          <dgm:bulletEnabled val="1"/>
        </dgm:presLayoutVars>
      </dgm:prSet>
      <dgm:spPr/>
    </dgm:pt>
    <dgm:pt modelId="{C2B3BFB4-D4B0-447A-80BB-3A1CB5DB78F4}" type="pres">
      <dgm:prSet presAssocID="{22C2CAC5-1EB2-4885-8CBA-6E7EB58536B1}" presName="sibTrans" presStyleLbl="sibTrans2D1" presStyleIdx="1" presStyleCnt="6"/>
      <dgm:spPr/>
    </dgm:pt>
    <dgm:pt modelId="{F27FC7D0-2682-4165-AF5D-74B4EA118125}" type="pres">
      <dgm:prSet presAssocID="{22C2CAC5-1EB2-4885-8CBA-6E7EB58536B1}" presName="connectorText" presStyleLbl="sibTrans2D1" presStyleIdx="1" presStyleCnt="6"/>
      <dgm:spPr/>
    </dgm:pt>
    <dgm:pt modelId="{F81A1C88-6F6E-4432-9786-8DB6941EFB16}" type="pres">
      <dgm:prSet presAssocID="{53C8D457-6F86-4122-A6B5-FC4F34A375B0}" presName="node" presStyleLbl="node1" presStyleIdx="2" presStyleCnt="6">
        <dgm:presLayoutVars>
          <dgm:bulletEnabled val="1"/>
        </dgm:presLayoutVars>
      </dgm:prSet>
      <dgm:spPr/>
    </dgm:pt>
    <dgm:pt modelId="{387F9B7C-9314-4013-A2AA-FFF083EA5FA2}" type="pres">
      <dgm:prSet presAssocID="{C2732075-3D65-4FE8-A39C-96F756F8281B}" presName="sibTrans" presStyleLbl="sibTrans2D1" presStyleIdx="2" presStyleCnt="6"/>
      <dgm:spPr/>
    </dgm:pt>
    <dgm:pt modelId="{4DAFC741-16D9-4AD3-B4C4-B8E3EDCD070A}" type="pres">
      <dgm:prSet presAssocID="{C2732075-3D65-4FE8-A39C-96F756F8281B}" presName="connectorText" presStyleLbl="sibTrans2D1" presStyleIdx="2" presStyleCnt="6"/>
      <dgm:spPr/>
    </dgm:pt>
    <dgm:pt modelId="{31E247FC-DB8E-456C-B9BA-CBB4B76C5651}" type="pres">
      <dgm:prSet presAssocID="{6E5860E9-BEC6-443E-8C94-D8CCC29083C2}" presName="node" presStyleLbl="node1" presStyleIdx="3" presStyleCnt="6">
        <dgm:presLayoutVars>
          <dgm:bulletEnabled val="1"/>
        </dgm:presLayoutVars>
      </dgm:prSet>
      <dgm:spPr/>
    </dgm:pt>
    <dgm:pt modelId="{EE25955C-6109-40B2-8C7C-A67FD92C1842}" type="pres">
      <dgm:prSet presAssocID="{0FB84CBE-C9CF-4CCB-8ECC-9B5AD64407E8}" presName="sibTrans" presStyleLbl="sibTrans2D1" presStyleIdx="3" presStyleCnt="6"/>
      <dgm:spPr/>
    </dgm:pt>
    <dgm:pt modelId="{CF764EA4-F40E-4940-BDA9-BDCA6FAA37A2}" type="pres">
      <dgm:prSet presAssocID="{0FB84CBE-C9CF-4CCB-8ECC-9B5AD64407E8}" presName="connectorText" presStyleLbl="sibTrans2D1" presStyleIdx="3" presStyleCnt="6"/>
      <dgm:spPr/>
    </dgm:pt>
    <dgm:pt modelId="{6E0FCB33-3641-41F1-B131-ECB4A3641110}" type="pres">
      <dgm:prSet presAssocID="{2FB86425-AAF8-4B0F-AACE-53AE556791D5}" presName="node" presStyleLbl="node1" presStyleIdx="4" presStyleCnt="6">
        <dgm:presLayoutVars>
          <dgm:bulletEnabled val="1"/>
        </dgm:presLayoutVars>
      </dgm:prSet>
      <dgm:spPr/>
    </dgm:pt>
    <dgm:pt modelId="{77221D30-8630-4E2C-9FA0-0A898429F1B8}" type="pres">
      <dgm:prSet presAssocID="{D79FCB44-2D4C-46FE-8193-4977FC20CDF2}" presName="sibTrans" presStyleLbl="sibTrans2D1" presStyleIdx="4" presStyleCnt="6"/>
      <dgm:spPr/>
    </dgm:pt>
    <dgm:pt modelId="{CFEC2FC7-BBAE-40DB-921D-E00F15738BA2}" type="pres">
      <dgm:prSet presAssocID="{D79FCB44-2D4C-46FE-8193-4977FC20CDF2}" presName="connectorText" presStyleLbl="sibTrans2D1" presStyleIdx="4" presStyleCnt="6"/>
      <dgm:spPr/>
    </dgm:pt>
    <dgm:pt modelId="{AF99B8D0-C45F-4970-84C9-F9E9CCF7D825}" type="pres">
      <dgm:prSet presAssocID="{3F916A59-613C-4A47-AD45-62ADF998B586}" presName="node" presStyleLbl="node1" presStyleIdx="5" presStyleCnt="6">
        <dgm:presLayoutVars>
          <dgm:bulletEnabled val="1"/>
        </dgm:presLayoutVars>
      </dgm:prSet>
      <dgm:spPr/>
    </dgm:pt>
    <dgm:pt modelId="{1342B9EE-80B0-46F6-9E49-454784302151}" type="pres">
      <dgm:prSet presAssocID="{E21AA85B-7B28-436A-B0D1-6B35B067001B}" presName="sibTrans" presStyleLbl="sibTrans2D1" presStyleIdx="5" presStyleCnt="6"/>
      <dgm:spPr/>
    </dgm:pt>
    <dgm:pt modelId="{B52BBC5A-8232-47EF-9A05-3B66E0CA75BB}" type="pres">
      <dgm:prSet presAssocID="{E21AA85B-7B28-436A-B0D1-6B35B067001B}" presName="connectorText" presStyleLbl="sibTrans2D1" presStyleIdx="5" presStyleCnt="6"/>
      <dgm:spPr/>
    </dgm:pt>
  </dgm:ptLst>
  <dgm:cxnLst>
    <dgm:cxn modelId="{34AC8A05-B014-44E3-8819-865F2CCCC052}" srcId="{FA2957F2-2FCB-4399-837C-A51DF1D935CF}" destId="{3F916A59-613C-4A47-AD45-62ADF998B586}" srcOrd="5" destOrd="0" parTransId="{044EF586-4B45-4DD9-AD6C-F844331BE516}" sibTransId="{E21AA85B-7B28-436A-B0D1-6B35B067001B}"/>
    <dgm:cxn modelId="{1267DA0E-7DE9-4A2F-8E06-B65475B57CE8}" type="presOf" srcId="{22C2CAC5-1EB2-4885-8CBA-6E7EB58536B1}" destId="{C2B3BFB4-D4B0-447A-80BB-3A1CB5DB78F4}" srcOrd="0" destOrd="0" presId="urn:microsoft.com/office/officeart/2005/8/layout/cycle2"/>
    <dgm:cxn modelId="{B5551D10-79B9-4A47-B4A2-CC4B5AB7091C}" type="presOf" srcId="{0FB84CBE-C9CF-4CCB-8ECC-9B5AD64407E8}" destId="{CF764EA4-F40E-4940-BDA9-BDCA6FAA37A2}" srcOrd="1" destOrd="0" presId="urn:microsoft.com/office/officeart/2005/8/layout/cycle2"/>
    <dgm:cxn modelId="{37BCDB13-F66C-49D2-960D-4B5BD8389672}" type="presOf" srcId="{FA2957F2-2FCB-4399-837C-A51DF1D935CF}" destId="{E2DF83A8-149D-492F-BDC1-3053431E60B7}" srcOrd="0" destOrd="0" presId="urn:microsoft.com/office/officeart/2005/8/layout/cycle2"/>
    <dgm:cxn modelId="{BC0FD619-A30E-42A8-9216-3386913A13FF}" type="presOf" srcId="{D79FCB44-2D4C-46FE-8193-4977FC20CDF2}" destId="{CFEC2FC7-BBAE-40DB-921D-E00F15738BA2}" srcOrd="1" destOrd="0" presId="urn:microsoft.com/office/officeart/2005/8/layout/cycle2"/>
    <dgm:cxn modelId="{91EB922A-CA2B-4B6F-B177-1D15EBB1EE37}" type="presOf" srcId="{D2DB7003-E106-45DD-AECF-6E7806242889}" destId="{1804726B-614C-44CC-BBBC-932C5FB17F94}" srcOrd="0" destOrd="0" presId="urn:microsoft.com/office/officeart/2005/8/layout/cycle2"/>
    <dgm:cxn modelId="{164C503C-93B9-4232-BCF4-79C8D6903481}" srcId="{FA2957F2-2FCB-4399-837C-A51DF1D935CF}" destId="{2FB86425-AAF8-4B0F-AACE-53AE556791D5}" srcOrd="4" destOrd="0" parTransId="{157E8647-0032-4650-96A0-292AD57B546B}" sibTransId="{D79FCB44-2D4C-46FE-8193-4977FC20CDF2}"/>
    <dgm:cxn modelId="{F3867F41-FB54-4D85-B317-5C0BA00CF307}" type="presOf" srcId="{6E5860E9-BEC6-443E-8C94-D8CCC29083C2}" destId="{31E247FC-DB8E-456C-B9BA-CBB4B76C5651}" srcOrd="0" destOrd="0" presId="urn:microsoft.com/office/officeart/2005/8/layout/cycle2"/>
    <dgm:cxn modelId="{BB5E434F-BDEE-4D1F-9EEA-93398FC877B6}" srcId="{FA2957F2-2FCB-4399-837C-A51DF1D935CF}" destId="{2A7B47F4-F54B-45A3-B698-89579973BED7}" srcOrd="0" destOrd="0" parTransId="{CDD98CE0-F718-4AA3-82D5-522173ADDA9A}" sibTransId="{6F8526A7-F49E-433D-A457-0C4D2F9DA7F3}"/>
    <dgm:cxn modelId="{CBAB8973-4627-46C4-A784-55EB79163C89}" type="presOf" srcId="{E21AA85B-7B28-436A-B0D1-6B35B067001B}" destId="{1342B9EE-80B0-46F6-9E49-454784302151}" srcOrd="0" destOrd="0" presId="urn:microsoft.com/office/officeart/2005/8/layout/cycle2"/>
    <dgm:cxn modelId="{580C5C55-2FF2-43C5-B533-DFBD8BC2E489}" type="presOf" srcId="{2A7B47F4-F54B-45A3-B698-89579973BED7}" destId="{77F25ECD-E6B3-41C0-809D-8CA485FBDFDE}" srcOrd="0" destOrd="0" presId="urn:microsoft.com/office/officeart/2005/8/layout/cycle2"/>
    <dgm:cxn modelId="{88B84657-066D-469E-BBCC-894258BA5828}" type="presOf" srcId="{22C2CAC5-1EB2-4885-8CBA-6E7EB58536B1}" destId="{F27FC7D0-2682-4165-AF5D-74B4EA118125}" srcOrd="1" destOrd="0" presId="urn:microsoft.com/office/officeart/2005/8/layout/cycle2"/>
    <dgm:cxn modelId="{5DD0FE77-8009-4A96-B132-1B04D1BC036F}" type="presOf" srcId="{C2732075-3D65-4FE8-A39C-96F756F8281B}" destId="{4DAFC741-16D9-4AD3-B4C4-B8E3EDCD070A}" srcOrd="1" destOrd="0" presId="urn:microsoft.com/office/officeart/2005/8/layout/cycle2"/>
    <dgm:cxn modelId="{0B10BA81-3677-46EC-884B-90DCF10ADC59}" type="presOf" srcId="{3F916A59-613C-4A47-AD45-62ADF998B586}" destId="{AF99B8D0-C45F-4970-84C9-F9E9CCF7D825}" srcOrd="0" destOrd="0" presId="urn:microsoft.com/office/officeart/2005/8/layout/cycle2"/>
    <dgm:cxn modelId="{06846C85-5399-4D35-86C9-7D4837626716}" srcId="{FA2957F2-2FCB-4399-837C-A51DF1D935CF}" destId="{6E5860E9-BEC6-443E-8C94-D8CCC29083C2}" srcOrd="3" destOrd="0" parTransId="{3DA5C85F-1358-41F6-A930-1B92A37E0654}" sibTransId="{0FB84CBE-C9CF-4CCB-8ECC-9B5AD64407E8}"/>
    <dgm:cxn modelId="{5572469D-FDC4-41C0-AC16-98A44A059A27}" type="presOf" srcId="{C2732075-3D65-4FE8-A39C-96F756F8281B}" destId="{387F9B7C-9314-4013-A2AA-FFF083EA5FA2}" srcOrd="0" destOrd="0" presId="urn:microsoft.com/office/officeart/2005/8/layout/cycle2"/>
    <dgm:cxn modelId="{8394CBB4-7E71-41A1-B8B9-E70755772C5A}" type="presOf" srcId="{53C8D457-6F86-4122-A6B5-FC4F34A375B0}" destId="{F81A1C88-6F6E-4432-9786-8DB6941EFB16}" srcOrd="0" destOrd="0" presId="urn:microsoft.com/office/officeart/2005/8/layout/cycle2"/>
    <dgm:cxn modelId="{794DAECF-7943-478B-BFED-6360EF9F9B4B}" type="presOf" srcId="{D79FCB44-2D4C-46FE-8193-4977FC20CDF2}" destId="{77221D30-8630-4E2C-9FA0-0A898429F1B8}" srcOrd="0" destOrd="0" presId="urn:microsoft.com/office/officeart/2005/8/layout/cycle2"/>
    <dgm:cxn modelId="{A7B2ECDB-79CF-478D-9897-826BF0254545}" srcId="{FA2957F2-2FCB-4399-837C-A51DF1D935CF}" destId="{53C8D457-6F86-4122-A6B5-FC4F34A375B0}" srcOrd="2" destOrd="0" parTransId="{271066C0-7567-4670-8275-FAD3DED3230B}" sibTransId="{C2732075-3D65-4FE8-A39C-96F756F8281B}"/>
    <dgm:cxn modelId="{4B3ADBDC-D754-47EF-A067-289939989B2B}" type="presOf" srcId="{6F8526A7-F49E-433D-A457-0C4D2F9DA7F3}" destId="{77B67E04-7312-42F3-96C0-DB27437D946F}" srcOrd="0" destOrd="0" presId="urn:microsoft.com/office/officeart/2005/8/layout/cycle2"/>
    <dgm:cxn modelId="{2E49A8E3-CFDF-436C-9954-EE00A9073CED}" srcId="{FA2957F2-2FCB-4399-837C-A51DF1D935CF}" destId="{D2DB7003-E106-45DD-AECF-6E7806242889}" srcOrd="1" destOrd="0" parTransId="{4154470C-B9B5-4C9E-84AA-DDBF85AECDF3}" sibTransId="{22C2CAC5-1EB2-4885-8CBA-6E7EB58536B1}"/>
    <dgm:cxn modelId="{DB5DEBE8-2C2C-4C69-A2D8-8FAF5E844E89}" type="presOf" srcId="{2FB86425-AAF8-4B0F-AACE-53AE556791D5}" destId="{6E0FCB33-3641-41F1-B131-ECB4A3641110}" srcOrd="0" destOrd="0" presId="urn:microsoft.com/office/officeart/2005/8/layout/cycle2"/>
    <dgm:cxn modelId="{651F4CF0-DDC3-464D-978A-E76930907B17}" type="presOf" srcId="{6F8526A7-F49E-433D-A457-0C4D2F9DA7F3}" destId="{BD419B6B-457D-4FDE-A7EF-705901BAF647}" srcOrd="1" destOrd="0" presId="urn:microsoft.com/office/officeart/2005/8/layout/cycle2"/>
    <dgm:cxn modelId="{D56A1FF2-46AE-4EB2-9A63-24C376A9AB1B}" type="presOf" srcId="{E21AA85B-7B28-436A-B0D1-6B35B067001B}" destId="{B52BBC5A-8232-47EF-9A05-3B66E0CA75BB}" srcOrd="1" destOrd="0" presId="urn:microsoft.com/office/officeart/2005/8/layout/cycle2"/>
    <dgm:cxn modelId="{85A4E0F3-F5DE-4770-A61B-1C830E992D70}" type="presOf" srcId="{0FB84CBE-C9CF-4CCB-8ECC-9B5AD64407E8}" destId="{EE25955C-6109-40B2-8C7C-A67FD92C1842}" srcOrd="0" destOrd="0" presId="urn:microsoft.com/office/officeart/2005/8/layout/cycle2"/>
    <dgm:cxn modelId="{8CFD9D09-804C-4D3E-85B2-D54068F04EA6}" type="presParOf" srcId="{E2DF83A8-149D-492F-BDC1-3053431E60B7}" destId="{77F25ECD-E6B3-41C0-809D-8CA485FBDFDE}" srcOrd="0" destOrd="0" presId="urn:microsoft.com/office/officeart/2005/8/layout/cycle2"/>
    <dgm:cxn modelId="{1650388B-EF16-4354-90D4-F6D283A43717}" type="presParOf" srcId="{E2DF83A8-149D-492F-BDC1-3053431E60B7}" destId="{77B67E04-7312-42F3-96C0-DB27437D946F}" srcOrd="1" destOrd="0" presId="urn:microsoft.com/office/officeart/2005/8/layout/cycle2"/>
    <dgm:cxn modelId="{E5F2ECC3-D4A0-4A43-9314-3E513BA43E7E}" type="presParOf" srcId="{77B67E04-7312-42F3-96C0-DB27437D946F}" destId="{BD419B6B-457D-4FDE-A7EF-705901BAF647}" srcOrd="0" destOrd="0" presId="urn:microsoft.com/office/officeart/2005/8/layout/cycle2"/>
    <dgm:cxn modelId="{EEFDDD82-B80C-473F-94FD-799DE05D63E8}" type="presParOf" srcId="{E2DF83A8-149D-492F-BDC1-3053431E60B7}" destId="{1804726B-614C-44CC-BBBC-932C5FB17F94}" srcOrd="2" destOrd="0" presId="urn:microsoft.com/office/officeart/2005/8/layout/cycle2"/>
    <dgm:cxn modelId="{F1D0A818-EA0A-4B3D-B59B-498015AB0D3B}" type="presParOf" srcId="{E2DF83A8-149D-492F-BDC1-3053431E60B7}" destId="{C2B3BFB4-D4B0-447A-80BB-3A1CB5DB78F4}" srcOrd="3" destOrd="0" presId="urn:microsoft.com/office/officeart/2005/8/layout/cycle2"/>
    <dgm:cxn modelId="{3743A685-7E2D-44FC-8307-96AFDCF2F5E2}" type="presParOf" srcId="{C2B3BFB4-D4B0-447A-80BB-3A1CB5DB78F4}" destId="{F27FC7D0-2682-4165-AF5D-74B4EA118125}" srcOrd="0" destOrd="0" presId="urn:microsoft.com/office/officeart/2005/8/layout/cycle2"/>
    <dgm:cxn modelId="{5BABBBC2-5D9F-4F77-9A4F-2BDED529B03B}" type="presParOf" srcId="{E2DF83A8-149D-492F-BDC1-3053431E60B7}" destId="{F81A1C88-6F6E-4432-9786-8DB6941EFB16}" srcOrd="4" destOrd="0" presId="urn:microsoft.com/office/officeart/2005/8/layout/cycle2"/>
    <dgm:cxn modelId="{A77CC9BF-3C4F-430E-913F-8CDBF1C4CACA}" type="presParOf" srcId="{E2DF83A8-149D-492F-BDC1-3053431E60B7}" destId="{387F9B7C-9314-4013-A2AA-FFF083EA5FA2}" srcOrd="5" destOrd="0" presId="urn:microsoft.com/office/officeart/2005/8/layout/cycle2"/>
    <dgm:cxn modelId="{C8066D6C-27B8-4096-A122-2A407B564423}" type="presParOf" srcId="{387F9B7C-9314-4013-A2AA-FFF083EA5FA2}" destId="{4DAFC741-16D9-4AD3-B4C4-B8E3EDCD070A}" srcOrd="0" destOrd="0" presId="urn:microsoft.com/office/officeart/2005/8/layout/cycle2"/>
    <dgm:cxn modelId="{75F0A66A-8C31-4E38-9134-F182083F3D0A}" type="presParOf" srcId="{E2DF83A8-149D-492F-BDC1-3053431E60B7}" destId="{31E247FC-DB8E-456C-B9BA-CBB4B76C5651}" srcOrd="6" destOrd="0" presId="urn:microsoft.com/office/officeart/2005/8/layout/cycle2"/>
    <dgm:cxn modelId="{DDD6E5AF-E7DA-4922-9A62-200213A0FEB4}" type="presParOf" srcId="{E2DF83A8-149D-492F-BDC1-3053431E60B7}" destId="{EE25955C-6109-40B2-8C7C-A67FD92C1842}" srcOrd="7" destOrd="0" presId="urn:microsoft.com/office/officeart/2005/8/layout/cycle2"/>
    <dgm:cxn modelId="{39C52AE6-A76B-47A9-9F22-C45E31917256}" type="presParOf" srcId="{EE25955C-6109-40B2-8C7C-A67FD92C1842}" destId="{CF764EA4-F40E-4940-BDA9-BDCA6FAA37A2}" srcOrd="0" destOrd="0" presId="urn:microsoft.com/office/officeart/2005/8/layout/cycle2"/>
    <dgm:cxn modelId="{989440D3-A29D-4D79-9ECE-1A8A7D252680}" type="presParOf" srcId="{E2DF83A8-149D-492F-BDC1-3053431E60B7}" destId="{6E0FCB33-3641-41F1-B131-ECB4A3641110}" srcOrd="8" destOrd="0" presId="urn:microsoft.com/office/officeart/2005/8/layout/cycle2"/>
    <dgm:cxn modelId="{8F5F1003-50B0-4D00-B8FE-C21A0128B6D3}" type="presParOf" srcId="{E2DF83A8-149D-492F-BDC1-3053431E60B7}" destId="{77221D30-8630-4E2C-9FA0-0A898429F1B8}" srcOrd="9" destOrd="0" presId="urn:microsoft.com/office/officeart/2005/8/layout/cycle2"/>
    <dgm:cxn modelId="{CBE0D8CD-0F71-4455-A74A-3766E296054C}" type="presParOf" srcId="{77221D30-8630-4E2C-9FA0-0A898429F1B8}" destId="{CFEC2FC7-BBAE-40DB-921D-E00F15738BA2}" srcOrd="0" destOrd="0" presId="urn:microsoft.com/office/officeart/2005/8/layout/cycle2"/>
    <dgm:cxn modelId="{AC7FCC8E-760A-42CC-9DF9-E9BCD910128D}" type="presParOf" srcId="{E2DF83A8-149D-492F-BDC1-3053431E60B7}" destId="{AF99B8D0-C45F-4970-84C9-F9E9CCF7D825}" srcOrd="10" destOrd="0" presId="urn:microsoft.com/office/officeart/2005/8/layout/cycle2"/>
    <dgm:cxn modelId="{9E1FB1E6-AEC7-4C3F-898D-62B017D2977C}" type="presParOf" srcId="{E2DF83A8-149D-492F-BDC1-3053431E60B7}" destId="{1342B9EE-80B0-46F6-9E49-454784302151}" srcOrd="11" destOrd="0" presId="urn:microsoft.com/office/officeart/2005/8/layout/cycle2"/>
    <dgm:cxn modelId="{4165228F-0E08-412E-A3CC-0FE5D03A8CF1}" type="presParOf" srcId="{1342B9EE-80B0-46F6-9E49-454784302151}" destId="{B52BBC5A-8232-47EF-9A05-3B66E0CA75B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17EBC-89E8-4078-9B4D-E7745348631C}">
      <dsp:nvSpPr>
        <dsp:cNvPr id="0" name=""/>
        <dsp:cNvSpPr/>
      </dsp:nvSpPr>
      <dsp:spPr>
        <a:xfrm>
          <a:off x="0" y="0"/>
          <a:ext cx="10515600" cy="224120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615C9B-0261-4C72-B80C-B83229FBD706}">
      <dsp:nvSpPr>
        <dsp:cNvPr id="0" name=""/>
        <dsp:cNvSpPr/>
      </dsp:nvSpPr>
      <dsp:spPr>
        <a:xfrm>
          <a:off x="315468" y="298827"/>
          <a:ext cx="3088957" cy="16435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32000" b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DA8BE-AD06-4EC2-9606-36F65E675E87}">
      <dsp:nvSpPr>
        <dsp:cNvPr id="0" name=""/>
        <dsp:cNvSpPr/>
      </dsp:nvSpPr>
      <dsp:spPr>
        <a:xfrm rot="10800000">
          <a:off x="315468" y="2241207"/>
          <a:ext cx="3088957" cy="273925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Начальная школа: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формирование представлений о малой и большой Родине, развитие гордости за героическое прошлое Отечества, интереса к отечественной истории и культуре, освоение родного языка, развитие трудолюбия.</a:t>
          </a:r>
        </a:p>
      </dsp:txBody>
      <dsp:txXfrm rot="10800000">
        <a:off x="399709" y="2241207"/>
        <a:ext cx="2920475" cy="2655012"/>
      </dsp:txXfrm>
    </dsp:sp>
    <dsp:sp modelId="{AEE37C00-EF95-48C2-B92F-03C6E052614D}">
      <dsp:nvSpPr>
        <dsp:cNvPr id="0" name=""/>
        <dsp:cNvSpPr/>
      </dsp:nvSpPr>
      <dsp:spPr>
        <a:xfrm>
          <a:off x="3713321" y="298827"/>
          <a:ext cx="3088957" cy="16435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46000" b="-4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FC683B-4867-4517-B546-791E95271F22}">
      <dsp:nvSpPr>
        <dsp:cNvPr id="0" name=""/>
        <dsp:cNvSpPr/>
      </dsp:nvSpPr>
      <dsp:spPr>
        <a:xfrm rot="10800000">
          <a:off x="3713321" y="2241207"/>
          <a:ext cx="3088957" cy="273925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Основная школа: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формирование убежденности в том, что целостность государства - залог его могущества; развитие меж поколенной преемственности через знание своих корней, ознакомление с символами государства, региона, места проживания, социокультурная идентификация, аккумуляция переживаний героических событий в истории Отечества.</a:t>
          </a:r>
        </a:p>
      </dsp:txBody>
      <dsp:txXfrm rot="10800000">
        <a:off x="3797562" y="2241207"/>
        <a:ext cx="2920475" cy="2655012"/>
      </dsp:txXfrm>
    </dsp:sp>
    <dsp:sp modelId="{863EE855-8E69-495C-A4DF-E08AE1C50BF2}">
      <dsp:nvSpPr>
        <dsp:cNvPr id="0" name=""/>
        <dsp:cNvSpPr/>
      </dsp:nvSpPr>
      <dsp:spPr>
        <a:xfrm>
          <a:off x="7111174" y="298827"/>
          <a:ext cx="3088957" cy="16435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32000" b="-3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69AE0B-9795-43DC-8F83-72BCC27B3CBB}">
      <dsp:nvSpPr>
        <dsp:cNvPr id="0" name=""/>
        <dsp:cNvSpPr/>
      </dsp:nvSpPr>
      <dsp:spPr>
        <a:xfrm rot="10800000">
          <a:off x="7111174" y="2241207"/>
          <a:ext cx="3088957" cy="273925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Средняя школа: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формирование смысл жизненных ориентаций, чувства патриотического, гражданского долга, социально - трудовой активности, стремления вести здоровый образ жизни, развитие способности к блокировке чуждых идеалов и ценностей.</a:t>
          </a:r>
        </a:p>
      </dsp:txBody>
      <dsp:txXfrm rot="10800000">
        <a:off x="7195415" y="2241207"/>
        <a:ext cx="2920475" cy="2655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2E754-01C4-4E8F-B5B6-B67A8AF9A75C}">
      <dsp:nvSpPr>
        <dsp:cNvPr id="0" name=""/>
        <dsp:cNvSpPr/>
      </dsp:nvSpPr>
      <dsp:spPr>
        <a:xfrm>
          <a:off x="4918916" y="1400911"/>
          <a:ext cx="302832" cy="943780"/>
        </a:xfrm>
        <a:custGeom>
          <a:avLst/>
          <a:gdLst/>
          <a:ahLst/>
          <a:cxnLst/>
          <a:rect l="0" t="0" r="0" b="0"/>
          <a:pathLst>
            <a:path>
              <a:moveTo>
                <a:pt x="302832" y="0"/>
              </a:moveTo>
              <a:lnTo>
                <a:pt x="302832" y="943780"/>
              </a:lnTo>
              <a:lnTo>
                <a:pt x="0" y="9437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C6854-6BC7-47D9-B93A-BCCE02697C35}">
      <dsp:nvSpPr>
        <dsp:cNvPr id="0" name=""/>
        <dsp:cNvSpPr/>
      </dsp:nvSpPr>
      <dsp:spPr>
        <a:xfrm>
          <a:off x="5221749" y="1400911"/>
          <a:ext cx="3935983" cy="1887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9648"/>
              </a:lnTo>
              <a:lnTo>
                <a:pt x="3935983" y="1709648"/>
              </a:lnTo>
              <a:lnTo>
                <a:pt x="3935983" y="18875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4920CB-E6FB-43E0-95C5-A6814044DFD8}">
      <dsp:nvSpPr>
        <dsp:cNvPr id="0" name=""/>
        <dsp:cNvSpPr/>
      </dsp:nvSpPr>
      <dsp:spPr>
        <a:xfrm>
          <a:off x="5221749" y="1400911"/>
          <a:ext cx="1960219" cy="1887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9648"/>
              </a:lnTo>
              <a:lnTo>
                <a:pt x="1960219" y="1709648"/>
              </a:lnTo>
              <a:lnTo>
                <a:pt x="1960219" y="18875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ABBC2-799E-4B58-AEEE-AFEB73FA97DC}">
      <dsp:nvSpPr>
        <dsp:cNvPr id="0" name=""/>
        <dsp:cNvSpPr/>
      </dsp:nvSpPr>
      <dsp:spPr>
        <a:xfrm>
          <a:off x="5094965" y="1400911"/>
          <a:ext cx="91440" cy="1887561"/>
        </a:xfrm>
        <a:custGeom>
          <a:avLst/>
          <a:gdLst/>
          <a:ahLst/>
          <a:cxnLst/>
          <a:rect l="0" t="0" r="0" b="0"/>
          <a:pathLst>
            <a:path>
              <a:moveTo>
                <a:pt x="126783" y="0"/>
              </a:moveTo>
              <a:lnTo>
                <a:pt x="126783" y="1709648"/>
              </a:lnTo>
              <a:lnTo>
                <a:pt x="45720" y="1709648"/>
              </a:lnTo>
              <a:lnTo>
                <a:pt x="45720" y="18875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3CFA48-D031-45F3-A819-AD9688FF0578}">
      <dsp:nvSpPr>
        <dsp:cNvPr id="0" name=""/>
        <dsp:cNvSpPr/>
      </dsp:nvSpPr>
      <dsp:spPr>
        <a:xfrm>
          <a:off x="3164885" y="1400911"/>
          <a:ext cx="2056863" cy="1887561"/>
        </a:xfrm>
        <a:custGeom>
          <a:avLst/>
          <a:gdLst/>
          <a:ahLst/>
          <a:cxnLst/>
          <a:rect l="0" t="0" r="0" b="0"/>
          <a:pathLst>
            <a:path>
              <a:moveTo>
                <a:pt x="2056863" y="0"/>
              </a:moveTo>
              <a:lnTo>
                <a:pt x="2056863" y="1709648"/>
              </a:lnTo>
              <a:lnTo>
                <a:pt x="0" y="1709648"/>
              </a:lnTo>
              <a:lnTo>
                <a:pt x="0" y="18875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016BD5-5691-43E0-BC70-3C0E42C96DB4}">
      <dsp:nvSpPr>
        <dsp:cNvPr id="0" name=""/>
        <dsp:cNvSpPr/>
      </dsp:nvSpPr>
      <dsp:spPr>
        <a:xfrm>
          <a:off x="1216660" y="1400911"/>
          <a:ext cx="4005088" cy="1829193"/>
        </a:xfrm>
        <a:custGeom>
          <a:avLst/>
          <a:gdLst/>
          <a:ahLst/>
          <a:cxnLst/>
          <a:rect l="0" t="0" r="0" b="0"/>
          <a:pathLst>
            <a:path>
              <a:moveTo>
                <a:pt x="4005088" y="0"/>
              </a:moveTo>
              <a:lnTo>
                <a:pt x="4005088" y="1651280"/>
              </a:lnTo>
              <a:lnTo>
                <a:pt x="0" y="1651280"/>
              </a:lnTo>
              <a:lnTo>
                <a:pt x="0" y="18291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3EE630-6AE8-49D2-9AC4-23477FDD7CC2}">
      <dsp:nvSpPr>
        <dsp:cNvPr id="0" name=""/>
        <dsp:cNvSpPr/>
      </dsp:nvSpPr>
      <dsp:spPr>
        <a:xfrm>
          <a:off x="4281588" y="656"/>
          <a:ext cx="1880320" cy="1400255"/>
        </a:xfrm>
        <a:prstGeom prst="rect">
          <a:avLst/>
        </a:prstGeom>
        <a:blipFill rotWithShape="0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4281588" y="656"/>
        <a:ext cx="1880320" cy="1400255"/>
      </dsp:txXfrm>
    </dsp:sp>
    <dsp:sp modelId="{7EA0C5EE-0653-4E17-9949-654E65C1592A}">
      <dsp:nvSpPr>
        <dsp:cNvPr id="0" name=""/>
        <dsp:cNvSpPr/>
      </dsp:nvSpPr>
      <dsp:spPr>
        <a:xfrm>
          <a:off x="4779947" y="912585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marL="0" lvl="0" indent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/>
            <a:t>Центр детских инициатив</a:t>
          </a:r>
        </a:p>
      </dsp:txBody>
      <dsp:txXfrm>
        <a:off x="4779947" y="912585"/>
        <a:ext cx="1325403" cy="254161"/>
      </dsp:txXfrm>
    </dsp:sp>
    <dsp:sp modelId="{B4AB4BD8-BDDD-4AE5-A755-836A694CADE8}">
      <dsp:nvSpPr>
        <dsp:cNvPr id="0" name=""/>
        <dsp:cNvSpPr/>
      </dsp:nvSpPr>
      <dsp:spPr>
        <a:xfrm>
          <a:off x="427463" y="3230105"/>
          <a:ext cx="1578393" cy="1062208"/>
        </a:xfrm>
        <a:prstGeom prst="rect">
          <a:avLst/>
        </a:prstGeom>
        <a:blipFill rotWithShape="0">
          <a:blip xmlns:r="http://schemas.openxmlformats.org/officeDocument/2006/relationships" r:embed="rId2"/>
          <a:srcRect/>
          <a:stretch>
            <a:fillRect l="-28000" r="-2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427463" y="3230105"/>
        <a:ext cx="1578393" cy="1062208"/>
      </dsp:txXfrm>
    </dsp:sp>
    <dsp:sp modelId="{1691F779-0EE1-4BD6-B86F-E72AFC618B58}">
      <dsp:nvSpPr>
        <dsp:cNvPr id="0" name=""/>
        <dsp:cNvSpPr/>
      </dsp:nvSpPr>
      <dsp:spPr>
        <a:xfrm>
          <a:off x="749558" y="4031378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Школьный музей</a:t>
          </a:r>
        </a:p>
      </dsp:txBody>
      <dsp:txXfrm>
        <a:off x="749558" y="4031378"/>
        <a:ext cx="1325403" cy="254161"/>
      </dsp:txXfrm>
    </dsp:sp>
    <dsp:sp modelId="{3A415804-D265-40D3-9FAA-3D3A9DD52AD1}">
      <dsp:nvSpPr>
        <dsp:cNvPr id="0" name=""/>
        <dsp:cNvSpPr/>
      </dsp:nvSpPr>
      <dsp:spPr>
        <a:xfrm>
          <a:off x="2430788" y="3288473"/>
          <a:ext cx="1468193" cy="974347"/>
        </a:xfrm>
        <a:prstGeom prst="rect">
          <a:avLst/>
        </a:prstGeom>
        <a:blipFill rotWithShape="0">
          <a:blip xmlns:r="http://schemas.openxmlformats.org/officeDocument/2006/relationships" r:embed="rId3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2430788" y="3288473"/>
        <a:ext cx="1468193" cy="974347"/>
      </dsp:txXfrm>
    </dsp:sp>
    <dsp:sp modelId="{752C1C73-E3BB-4772-81F7-1251FA0E8B08}">
      <dsp:nvSpPr>
        <dsp:cNvPr id="0" name=""/>
        <dsp:cNvSpPr/>
      </dsp:nvSpPr>
      <dsp:spPr>
        <a:xfrm>
          <a:off x="2723084" y="3987448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Картинная галерея</a:t>
          </a:r>
        </a:p>
      </dsp:txBody>
      <dsp:txXfrm>
        <a:off x="2723084" y="3987448"/>
        <a:ext cx="1325403" cy="254161"/>
      </dsp:txXfrm>
    </dsp:sp>
    <dsp:sp modelId="{2E2FB946-31AD-48C4-8ABE-CB2FFC7CFE1D}">
      <dsp:nvSpPr>
        <dsp:cNvPr id="0" name=""/>
        <dsp:cNvSpPr/>
      </dsp:nvSpPr>
      <dsp:spPr>
        <a:xfrm>
          <a:off x="4404313" y="3288473"/>
          <a:ext cx="1472744" cy="993798"/>
        </a:xfrm>
        <a:prstGeom prst="rect">
          <a:avLst/>
        </a:prstGeom>
        <a:blipFill rotWithShape="0">
          <a:blip xmlns:r="http://schemas.openxmlformats.org/officeDocument/2006/relationships" r:embed="rId4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4404313" y="3288473"/>
        <a:ext cx="1472744" cy="993798"/>
      </dsp:txXfrm>
    </dsp:sp>
    <dsp:sp modelId="{CFBDEC33-C65E-42AF-AA42-EF67638D5AA6}">
      <dsp:nvSpPr>
        <dsp:cNvPr id="0" name=""/>
        <dsp:cNvSpPr/>
      </dsp:nvSpPr>
      <dsp:spPr>
        <a:xfrm>
          <a:off x="4698884" y="3997173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33020" bIns="8255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Пушкинский зал</a:t>
          </a:r>
        </a:p>
      </dsp:txBody>
      <dsp:txXfrm>
        <a:off x="4698884" y="3997173"/>
        <a:ext cx="1325403" cy="254161"/>
      </dsp:txXfrm>
    </dsp:sp>
    <dsp:sp modelId="{C809A9C5-42B0-4420-B067-FD1BF168ADB2}">
      <dsp:nvSpPr>
        <dsp:cNvPr id="0" name=""/>
        <dsp:cNvSpPr/>
      </dsp:nvSpPr>
      <dsp:spPr>
        <a:xfrm>
          <a:off x="6380114" y="3288473"/>
          <a:ext cx="1603709" cy="957633"/>
        </a:xfrm>
        <a:prstGeom prst="rect">
          <a:avLst/>
        </a:prstGeom>
        <a:blipFill rotWithShape="0">
          <a:blip xmlns:r="http://schemas.openxmlformats.org/officeDocument/2006/relationships" r:embed="rId5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6380114" y="3288473"/>
        <a:ext cx="1603709" cy="957633"/>
      </dsp:txXfrm>
    </dsp:sp>
    <dsp:sp modelId="{C4A4CB7E-7F86-4796-AF4C-5FE7F9FAE062}">
      <dsp:nvSpPr>
        <dsp:cNvPr id="0" name=""/>
        <dsp:cNvSpPr/>
      </dsp:nvSpPr>
      <dsp:spPr>
        <a:xfrm>
          <a:off x="6740167" y="3979091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Зал сказок</a:t>
          </a:r>
        </a:p>
      </dsp:txBody>
      <dsp:txXfrm>
        <a:off x="6740167" y="3979091"/>
        <a:ext cx="1325403" cy="254161"/>
      </dsp:txXfrm>
    </dsp:sp>
    <dsp:sp modelId="{00F277E3-2DA0-4C0D-B3AC-E74ACD053294}">
      <dsp:nvSpPr>
        <dsp:cNvPr id="0" name=""/>
        <dsp:cNvSpPr/>
      </dsp:nvSpPr>
      <dsp:spPr>
        <a:xfrm>
          <a:off x="8421396" y="3288473"/>
          <a:ext cx="1472670" cy="762483"/>
        </a:xfrm>
        <a:prstGeom prst="rect">
          <a:avLst/>
        </a:prstGeom>
        <a:blipFill rotWithShape="0">
          <a:blip xmlns:r="http://schemas.openxmlformats.org/officeDocument/2006/relationships" r:embed="rId6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/>
        </a:p>
      </dsp:txBody>
      <dsp:txXfrm>
        <a:off x="8421396" y="3288473"/>
        <a:ext cx="1472670" cy="762483"/>
      </dsp:txXfrm>
    </dsp:sp>
    <dsp:sp modelId="{BE993CCC-5B36-4F52-8B48-EF7096E42AEF}">
      <dsp:nvSpPr>
        <dsp:cNvPr id="0" name=""/>
        <dsp:cNvSpPr/>
      </dsp:nvSpPr>
      <dsp:spPr>
        <a:xfrm>
          <a:off x="8715931" y="3881516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Кабинет здоровья</a:t>
          </a:r>
        </a:p>
      </dsp:txBody>
      <dsp:txXfrm>
        <a:off x="8715931" y="3881516"/>
        <a:ext cx="1325403" cy="254161"/>
      </dsp:txXfrm>
    </dsp:sp>
    <dsp:sp modelId="{C4C74FB9-FD26-43FA-8E8C-7EE60734C672}">
      <dsp:nvSpPr>
        <dsp:cNvPr id="0" name=""/>
        <dsp:cNvSpPr/>
      </dsp:nvSpPr>
      <dsp:spPr>
        <a:xfrm>
          <a:off x="3401550" y="1756737"/>
          <a:ext cx="1517366" cy="1175909"/>
        </a:xfrm>
        <a:prstGeom prst="rect">
          <a:avLst/>
        </a:prstGeom>
        <a:blipFill rotWithShape="0">
          <a:blip xmlns:r="http://schemas.openxmlformats.org/officeDocument/2006/relationships" r:embed="rId7"/>
          <a:srcRect/>
          <a:stretch>
            <a:fillRect t="-6000" b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</dsp:txBody>
      <dsp:txXfrm>
        <a:off x="3401550" y="1756737"/>
        <a:ext cx="1517366" cy="1175909"/>
      </dsp:txXfrm>
    </dsp:sp>
    <dsp:sp modelId="{C5A42DF3-4FC3-44F1-ABD9-C3BD0FBAE6E3}">
      <dsp:nvSpPr>
        <dsp:cNvPr id="0" name=""/>
        <dsp:cNvSpPr/>
      </dsp:nvSpPr>
      <dsp:spPr>
        <a:xfrm>
          <a:off x="3747617" y="2556493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marL="0" lvl="0" indent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Кабинет патриотического воспитания</a:t>
          </a:r>
        </a:p>
      </dsp:txBody>
      <dsp:txXfrm>
        <a:off x="3747617" y="2556493"/>
        <a:ext cx="1325403" cy="254161"/>
      </dsp:txXfrm>
    </dsp:sp>
    <dsp:sp modelId="{160734A2-E365-45C1-94A3-7931A168F556}">
      <dsp:nvSpPr>
        <dsp:cNvPr id="0" name=""/>
        <dsp:cNvSpPr/>
      </dsp:nvSpPr>
      <dsp:spPr>
        <a:xfrm>
          <a:off x="6517735" y="656"/>
          <a:ext cx="1472670" cy="7624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/>
            <a:t>Школа открыта в 1936 году </a:t>
          </a:r>
          <a:endParaRPr lang="ru-RU" sz="1700" b="1" kern="1200" dirty="0"/>
        </a:p>
      </dsp:txBody>
      <dsp:txXfrm>
        <a:off x="6517735" y="656"/>
        <a:ext cx="1472670" cy="762483"/>
      </dsp:txXfrm>
    </dsp:sp>
    <dsp:sp modelId="{226DE56C-66D4-498B-A4E0-831422757FE0}">
      <dsp:nvSpPr>
        <dsp:cNvPr id="0" name=""/>
        <dsp:cNvSpPr/>
      </dsp:nvSpPr>
      <dsp:spPr>
        <a:xfrm>
          <a:off x="6812269" y="593699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6812269" y="593699"/>
        <a:ext cx="1325403" cy="254161"/>
      </dsp:txXfrm>
    </dsp:sp>
    <dsp:sp modelId="{89972750-3041-4E58-8959-49EB6F4F3EF8}">
      <dsp:nvSpPr>
        <dsp:cNvPr id="0" name=""/>
        <dsp:cNvSpPr/>
      </dsp:nvSpPr>
      <dsp:spPr>
        <a:xfrm>
          <a:off x="8493498" y="656"/>
          <a:ext cx="1472670" cy="7624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5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/>
            <a:t>С 1937 года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/>
            <a:t> носит имя </a:t>
          </a:r>
        </a:p>
      </dsp:txBody>
      <dsp:txXfrm>
        <a:off x="8493498" y="656"/>
        <a:ext cx="1472670" cy="762483"/>
      </dsp:txXfrm>
    </dsp:sp>
    <dsp:sp modelId="{D735F0DC-A1D7-4E26-AB02-4AAC0382076F}">
      <dsp:nvSpPr>
        <dsp:cNvPr id="0" name=""/>
        <dsp:cNvSpPr/>
      </dsp:nvSpPr>
      <dsp:spPr>
        <a:xfrm>
          <a:off x="8788032" y="593699"/>
          <a:ext cx="1325403" cy="2541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А.С. Пушкина</a:t>
          </a:r>
        </a:p>
      </dsp:txBody>
      <dsp:txXfrm>
        <a:off x="8788032" y="593699"/>
        <a:ext cx="1325403" cy="2541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9F8BA-A8E8-4FAB-AF11-642EAD148F58}">
      <dsp:nvSpPr>
        <dsp:cNvPr id="0" name=""/>
        <dsp:cNvSpPr/>
      </dsp:nvSpPr>
      <dsp:spPr>
        <a:xfrm>
          <a:off x="965877" y="0"/>
          <a:ext cx="5418667" cy="541866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C7E206-E61C-4087-A706-B7F13E34EDE3}">
      <dsp:nvSpPr>
        <dsp:cNvPr id="0" name=""/>
        <dsp:cNvSpPr/>
      </dsp:nvSpPr>
      <dsp:spPr>
        <a:xfrm>
          <a:off x="3657599" y="542395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Учебная деятельность по предметам</a:t>
          </a:r>
        </a:p>
      </dsp:txBody>
      <dsp:txXfrm>
        <a:off x="3684464" y="569260"/>
        <a:ext cx="3468403" cy="496603"/>
      </dsp:txXfrm>
    </dsp:sp>
    <dsp:sp modelId="{070F33E2-7BF3-46DF-A932-EC0C95E1CEBA}">
      <dsp:nvSpPr>
        <dsp:cNvPr id="0" name=""/>
        <dsp:cNvSpPr/>
      </dsp:nvSpPr>
      <dsp:spPr>
        <a:xfrm>
          <a:off x="3657599" y="1161520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Система классных часов</a:t>
          </a:r>
        </a:p>
      </dsp:txBody>
      <dsp:txXfrm>
        <a:off x="3684464" y="1188385"/>
        <a:ext cx="3468403" cy="496603"/>
      </dsp:txXfrm>
    </dsp:sp>
    <dsp:sp modelId="{317AB2F3-B4A7-4808-A532-EA76DDBFE3D8}">
      <dsp:nvSpPr>
        <dsp:cNvPr id="0" name=""/>
        <dsp:cNvSpPr/>
      </dsp:nvSpPr>
      <dsp:spPr>
        <a:xfrm>
          <a:off x="3657599" y="1780645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Работа кружков, секций</a:t>
          </a:r>
        </a:p>
      </dsp:txBody>
      <dsp:txXfrm>
        <a:off x="3684464" y="1807510"/>
        <a:ext cx="3468403" cy="496603"/>
      </dsp:txXfrm>
    </dsp:sp>
    <dsp:sp modelId="{20A7FCD5-D3DB-458A-8271-ABB0A0F3B65E}">
      <dsp:nvSpPr>
        <dsp:cNvPr id="0" name=""/>
        <dsp:cNvSpPr/>
      </dsp:nvSpPr>
      <dsp:spPr>
        <a:xfrm>
          <a:off x="3657599" y="2399770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Традиционные общешкольные КТД</a:t>
          </a:r>
        </a:p>
      </dsp:txBody>
      <dsp:txXfrm>
        <a:off x="3684464" y="2426635"/>
        <a:ext cx="3468403" cy="496603"/>
      </dsp:txXfrm>
    </dsp:sp>
    <dsp:sp modelId="{92226513-7EC8-4DC0-93FF-97BB4F306FF9}">
      <dsp:nvSpPr>
        <dsp:cNvPr id="0" name=""/>
        <dsp:cNvSpPr/>
      </dsp:nvSpPr>
      <dsp:spPr>
        <a:xfrm>
          <a:off x="3657599" y="3018896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Участие в различных конкурсах, акциях различного уровня, экскурсиях</a:t>
          </a:r>
        </a:p>
      </dsp:txBody>
      <dsp:txXfrm>
        <a:off x="3684464" y="3045761"/>
        <a:ext cx="3468403" cy="496603"/>
      </dsp:txXfrm>
    </dsp:sp>
    <dsp:sp modelId="{B8AAD5E9-34E2-4A9A-849F-09AE32680536}">
      <dsp:nvSpPr>
        <dsp:cNvPr id="0" name=""/>
        <dsp:cNvSpPr/>
      </dsp:nvSpPr>
      <dsp:spPr>
        <a:xfrm>
          <a:off x="3657599" y="3638021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Встречи с ветеранами ВОВ , военнослужащими</a:t>
          </a:r>
        </a:p>
      </dsp:txBody>
      <dsp:txXfrm>
        <a:off x="3684464" y="3664886"/>
        <a:ext cx="3468403" cy="496603"/>
      </dsp:txXfrm>
    </dsp:sp>
    <dsp:sp modelId="{4420F70E-421A-47C8-B03E-0C4ED57C0ACF}">
      <dsp:nvSpPr>
        <dsp:cNvPr id="0" name=""/>
        <dsp:cNvSpPr/>
      </dsp:nvSpPr>
      <dsp:spPr>
        <a:xfrm>
          <a:off x="3657599" y="4257146"/>
          <a:ext cx="3522133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Работа с родителями</a:t>
          </a:r>
        </a:p>
      </dsp:txBody>
      <dsp:txXfrm>
        <a:off x="3684464" y="4284011"/>
        <a:ext cx="3468403" cy="496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25ECD-E6B3-41C0-809D-8CA485FBDFDE}">
      <dsp:nvSpPr>
        <dsp:cNvPr id="0" name=""/>
        <dsp:cNvSpPr/>
      </dsp:nvSpPr>
      <dsp:spPr>
        <a:xfrm>
          <a:off x="4646786" y="457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Духовно -нравственное</a:t>
          </a:r>
        </a:p>
      </dsp:txBody>
      <dsp:txXfrm>
        <a:off x="4825748" y="179419"/>
        <a:ext cx="864103" cy="864103"/>
      </dsp:txXfrm>
    </dsp:sp>
    <dsp:sp modelId="{77B67E04-7312-42F3-96C0-DB27437D946F}">
      <dsp:nvSpPr>
        <dsp:cNvPr id="0" name=""/>
        <dsp:cNvSpPr/>
      </dsp:nvSpPr>
      <dsp:spPr>
        <a:xfrm rot="1800000">
          <a:off x="5882028" y="859485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5888560" y="917594"/>
        <a:ext cx="227534" cy="247460"/>
      </dsp:txXfrm>
    </dsp:sp>
    <dsp:sp modelId="{1804726B-614C-44CC-BBBC-932C5FB17F94}">
      <dsp:nvSpPr>
        <dsp:cNvPr id="0" name=""/>
        <dsp:cNvSpPr/>
      </dsp:nvSpPr>
      <dsp:spPr>
        <a:xfrm>
          <a:off x="6236225" y="918120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 err="1"/>
            <a:t>Военно</a:t>
          </a:r>
          <a:r>
            <a:rPr lang="ru-RU" sz="900" b="1" kern="1200" dirty="0"/>
            <a:t> - </a:t>
          </a:r>
          <a:r>
            <a:rPr lang="ru-RU" sz="900" b="1" kern="1200" dirty="0" err="1"/>
            <a:t>патриотческое</a:t>
          </a:r>
          <a:endParaRPr lang="ru-RU" sz="900" b="1" kern="1200" dirty="0"/>
        </a:p>
      </dsp:txBody>
      <dsp:txXfrm>
        <a:off x="6415187" y="1097082"/>
        <a:ext cx="864103" cy="864103"/>
      </dsp:txXfrm>
    </dsp:sp>
    <dsp:sp modelId="{C2B3BFB4-D4B0-447A-80BB-3A1CB5DB78F4}">
      <dsp:nvSpPr>
        <dsp:cNvPr id="0" name=""/>
        <dsp:cNvSpPr/>
      </dsp:nvSpPr>
      <dsp:spPr>
        <a:xfrm rot="5400000">
          <a:off x="6684715" y="2231380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6733472" y="2265110"/>
        <a:ext cx="227534" cy="247460"/>
      </dsp:txXfrm>
    </dsp:sp>
    <dsp:sp modelId="{F81A1C88-6F6E-4432-9786-8DB6941EFB16}">
      <dsp:nvSpPr>
        <dsp:cNvPr id="0" name=""/>
        <dsp:cNvSpPr/>
      </dsp:nvSpPr>
      <dsp:spPr>
        <a:xfrm>
          <a:off x="6236225" y="2753446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Социально - патриотическое</a:t>
          </a:r>
        </a:p>
      </dsp:txBody>
      <dsp:txXfrm>
        <a:off x="6415187" y="2932408"/>
        <a:ext cx="864103" cy="864103"/>
      </dsp:txXfrm>
    </dsp:sp>
    <dsp:sp modelId="{387F9B7C-9314-4013-A2AA-FFF083EA5FA2}">
      <dsp:nvSpPr>
        <dsp:cNvPr id="0" name=""/>
        <dsp:cNvSpPr/>
      </dsp:nvSpPr>
      <dsp:spPr>
        <a:xfrm rot="9000000">
          <a:off x="5897962" y="3612475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 rot="10800000">
        <a:off x="5988944" y="3670584"/>
        <a:ext cx="227534" cy="247460"/>
      </dsp:txXfrm>
    </dsp:sp>
    <dsp:sp modelId="{31E247FC-DB8E-456C-B9BA-CBB4B76C5651}">
      <dsp:nvSpPr>
        <dsp:cNvPr id="0" name=""/>
        <dsp:cNvSpPr/>
      </dsp:nvSpPr>
      <dsp:spPr>
        <a:xfrm>
          <a:off x="4646786" y="3671109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 err="1"/>
            <a:t>Историко</a:t>
          </a:r>
          <a:r>
            <a:rPr lang="ru-RU" sz="900" b="1" kern="1200" dirty="0"/>
            <a:t> - краеведческое</a:t>
          </a:r>
        </a:p>
      </dsp:txBody>
      <dsp:txXfrm>
        <a:off x="4825748" y="3850071"/>
        <a:ext cx="864103" cy="864103"/>
      </dsp:txXfrm>
    </dsp:sp>
    <dsp:sp modelId="{EE25955C-6109-40B2-8C7C-A67FD92C1842}">
      <dsp:nvSpPr>
        <dsp:cNvPr id="0" name=""/>
        <dsp:cNvSpPr/>
      </dsp:nvSpPr>
      <dsp:spPr>
        <a:xfrm rot="12600000">
          <a:off x="4308523" y="3621674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 rot="10800000">
        <a:off x="4399505" y="3728540"/>
        <a:ext cx="227534" cy="247460"/>
      </dsp:txXfrm>
    </dsp:sp>
    <dsp:sp modelId="{6E0FCB33-3641-41F1-B131-ECB4A3641110}">
      <dsp:nvSpPr>
        <dsp:cNvPr id="0" name=""/>
        <dsp:cNvSpPr/>
      </dsp:nvSpPr>
      <dsp:spPr>
        <a:xfrm>
          <a:off x="3057347" y="2753446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 err="1"/>
            <a:t>Гражданско</a:t>
          </a:r>
          <a:r>
            <a:rPr lang="ru-RU" sz="900" b="1" kern="1200" dirty="0"/>
            <a:t> - патриотическое</a:t>
          </a:r>
        </a:p>
      </dsp:txBody>
      <dsp:txXfrm>
        <a:off x="3236309" y="2932408"/>
        <a:ext cx="864103" cy="864103"/>
      </dsp:txXfrm>
    </dsp:sp>
    <dsp:sp modelId="{77221D30-8630-4E2C-9FA0-0A898429F1B8}">
      <dsp:nvSpPr>
        <dsp:cNvPr id="0" name=""/>
        <dsp:cNvSpPr/>
      </dsp:nvSpPr>
      <dsp:spPr>
        <a:xfrm rot="16200000">
          <a:off x="3505836" y="2249779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3554593" y="2381023"/>
        <a:ext cx="227534" cy="247460"/>
      </dsp:txXfrm>
    </dsp:sp>
    <dsp:sp modelId="{AF99B8D0-C45F-4970-84C9-F9E9CCF7D825}">
      <dsp:nvSpPr>
        <dsp:cNvPr id="0" name=""/>
        <dsp:cNvSpPr/>
      </dsp:nvSpPr>
      <dsp:spPr>
        <a:xfrm>
          <a:off x="3057347" y="918120"/>
          <a:ext cx="1222027" cy="1222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/>
            <a:t>Спортивно - патриотическое</a:t>
          </a:r>
        </a:p>
      </dsp:txBody>
      <dsp:txXfrm>
        <a:off x="3236309" y="1097082"/>
        <a:ext cx="864103" cy="864103"/>
      </dsp:txXfrm>
    </dsp:sp>
    <dsp:sp modelId="{1342B9EE-80B0-46F6-9E49-454784302151}">
      <dsp:nvSpPr>
        <dsp:cNvPr id="0" name=""/>
        <dsp:cNvSpPr/>
      </dsp:nvSpPr>
      <dsp:spPr>
        <a:xfrm rot="19800000">
          <a:off x="4292589" y="868685"/>
          <a:ext cx="325048" cy="412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4299121" y="975551"/>
        <a:ext cx="227534" cy="247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3FAC88-AF68-450A-8FFD-7AC1BA4F445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B06F2-2869-44B9-8BF4-1E273E08F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27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B06F2-2869-44B9-8BF4-1E273E08F5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866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21DCD-0C47-52DC-9C6B-6C641E6C8A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F11542-915B-EFF2-B99B-B47C8CC23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F12A8D-95FD-7C35-C25C-17E5FA3B0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73B028-27A0-1FFE-EAFD-778E2141B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36FCB5-EFED-37DB-30B8-0542DB38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9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BA409-C476-A3EE-8DA5-6B84FD5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7778DE-6F5C-8C32-9A7B-0D014B225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22237B-71F8-1CF2-BB2E-D6879CAC9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5D8D65-74A2-CBF8-411A-5542D82C4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B08702-52A8-801A-3804-FE4DF264B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46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D330D62-8AD1-4E9F-1A37-4581DA0041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F19467-E159-048C-56FF-0AF474299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386C65-1937-75E7-D33D-6E33DA435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40016B-AF7E-F26A-6808-9E032CEB2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BE6E06-1BF7-EA53-1B66-69C01777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62AE1-532E-2E98-2690-1CF2548FD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AE001A-EA24-4AB0-5679-F72535545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F5EF9B-4F0E-2ABB-9483-870F3EB21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9DA29A-B74D-C50C-ABF7-B2C64F7C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718FAA-86AF-B750-FF21-DA4E68BC4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57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F39B0-17FC-E57F-3FEE-38060A248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3C2698-B890-E8CF-1937-DC1F9B6F5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D7A4A6-2DC9-D8B5-4498-24DEA28E3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0E9378-FDC0-4705-BBD4-C0E29551B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C84330-6194-D642-FD88-5263AEA5D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4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81544-4FD2-A820-3E1D-01E4BCE25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8C6C2B-BE09-41BC-CAAB-7429F444D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F2C6CB-C0B8-CD8B-7910-4ED92FA2E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D38EF0-8C61-264B-8365-B8718CC1B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5335E6-D122-C7F9-0774-12BD38251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1517FE-783D-B146-E3DF-0608A81E1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27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0B043-EEED-D188-58A4-C42A884FD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A13A0B-1801-AAFC-5A89-480C074E1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0873CF-4514-65EC-27EF-48F114DB0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0F3186-F403-5729-880D-2402A4AD4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0C6F5C8-DFF1-27EF-FA0B-D7FDCC73A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0DFDB8B-20B2-83DA-8628-C7B183E1B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25A704-E607-CC25-8433-2C809F31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7413FFB-4C36-6A1C-9B3F-647FC35D7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09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86352F-024C-1471-DA8A-992007A00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52E130E-0E41-3D40-D719-9BAE76BDF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6A596C-6DCB-99CC-02C8-1D2500986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0F468AB-75A7-EE25-6ECF-26F57F6C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95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C9C4B73-80A6-D9D1-C2BE-E37C8488E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5B3A39-6198-604D-9132-B0DB1BC5B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2C40AD-1681-03B1-3685-9C9A2D5A2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38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39B64-4945-CC52-83FD-EFD65CCA7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708B1E-207E-7E1E-0E81-81B1DD02D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9A596A-97FA-5A61-7BC9-6D3181D59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1CF0B6-005E-B391-F2E6-9649668E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8C6A8B-A9FA-3BFE-E9E4-DB1A37FBB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EC42FB-2EDA-0CC3-479D-74AF492C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7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1A3E1-901F-4603-58AD-126B67EFB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D7F0777-6E5F-0CA0-0BB1-0B6FD7C8D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AF19F3-CD78-9DFF-ED02-B2F2C92276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7DC618-534C-E8EA-320D-6B24DDBA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D15B13-951A-85FC-74C1-151B4FD2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4B87E6-CEFE-3CBB-A644-1299D8186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5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48966-33F4-5329-358D-48E78984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A9C31C-6DE4-91BF-DF26-540FAAEA8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11B501-AA20-5C0A-2396-36F90B7EC3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FC1FE-0200-408B-94F8-6495E29149C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6D2A5B-D675-0B5F-9049-EF285B199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050FC6-AFEC-1078-68A3-3AD1929C7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90E84-A7BB-44AF-92B2-21D465EB2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4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28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A68ACB-8FA7-CC58-78E1-CF9AFE350C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224" y="102684"/>
            <a:ext cx="3708260" cy="257951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E935A-DEFE-1B50-721B-A94221703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1599" y="940310"/>
            <a:ext cx="6561221" cy="2387600"/>
          </a:xfrm>
        </p:spPr>
        <p:txBody>
          <a:bodyPr>
            <a:norm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Реализация программы воспитания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«Путь к успеху»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МОУ СОШ №1 им. А. С. Пушкина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г. Ржева Тверской области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(модуль патриотическое воспитание)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0DFD5E1-0A2A-74DD-DAB9-49067F9902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2484" y="4723890"/>
            <a:ext cx="4572000" cy="1655762"/>
          </a:xfr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Авторы: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Шашкова Ольга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лександровна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иректор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МОУ СОШ  №1 им. А. С. Пушкина;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Погодина Майя Викторовна, учитель физики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МОУ СОШ №1 им. А. С. Пушкина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D18274-22FC-DD34-147F-572FFC25C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23" y="4313135"/>
            <a:ext cx="3708261" cy="24772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CEF71F-C9C8-C19E-AE73-D7028E9AF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23" y="2682201"/>
            <a:ext cx="3708261" cy="22279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FDA8EC-3219-AF24-6103-632E4910A1C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7531" y="3327910"/>
            <a:ext cx="2169390" cy="2166309"/>
          </a:xfrm>
          <a:prstGeom prst="rect">
            <a:avLst/>
          </a:prstGeom>
        </p:spPr>
      </p:pic>
      <p:pic>
        <p:nvPicPr>
          <p:cNvPr id="8" name="Picture 2" descr="Файл:Герб Ржева (1996).png — Википедия">
            <a:extLst>
              <a:ext uri="{FF2B5EF4-FFF2-40B4-BE49-F238E27FC236}">
                <a16:creationId xmlns:a16="http://schemas.microsoft.com/office/drawing/2014/main" id="{8B482810-FA14-2F93-9949-189983467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150" y="198642"/>
            <a:ext cx="1034626" cy="119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143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06089-6C13-193F-3138-7F1F0E06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+mn-lt"/>
              </a:rPr>
              <a:t>Цель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CC8D90-F7C4-7930-6C7E-7C9BF6958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единого социально-образовательного и воспитательного пространства школы, главной ценностью которого является личность каждого ребенка,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 целью - воспитание в нем «человека культуры, гражданина, патриота».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8" name="Picture 8" descr="Picture background">
            <a:extLst>
              <a:ext uri="{FF2B5EF4-FFF2-40B4-BE49-F238E27FC236}">
                <a16:creationId xmlns:a16="http://schemas.microsoft.com/office/drawing/2014/main" id="{E7957EBA-BACD-B1A7-02D1-33BFAA8D6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774" y="3439467"/>
            <a:ext cx="4285485" cy="305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Picture background">
            <a:extLst>
              <a:ext uri="{FF2B5EF4-FFF2-40B4-BE49-F238E27FC236}">
                <a16:creationId xmlns:a16="http://schemas.microsoft.com/office/drawing/2014/main" id="{517D3606-DAC8-B321-3EF5-6263B4AE1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682" y="207191"/>
            <a:ext cx="1505131" cy="148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19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5FED7-177C-430D-E174-7F63B27DA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589851" cy="7163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+mn-lt"/>
              </a:rPr>
              <a:t>Основные задачи патриотического воспитания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BD4C0D1-BB8C-1183-1D7A-9BC45401BF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196502"/>
          <a:ext cx="10515600" cy="4980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2D0C73-E205-59BF-1CE9-81E6893F66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5412" y="170246"/>
            <a:ext cx="1336776" cy="91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3849CB-255D-5E0F-F982-12AEA88DA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85106"/>
          </a:xfrm>
        </p:spPr>
        <p:txBody>
          <a:bodyPr>
            <a:noAutofit/>
          </a:bodyPr>
          <a:lstStyle/>
          <a:p>
            <a:pPr algn="ctr"/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Особенности организуемого в школе воспитательного процесса</a:t>
            </a:r>
            <a:endParaRPr lang="ru-RU" sz="2800" i="1" dirty="0">
              <a:latin typeface="+mn-lt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DB6165F-3D14-E28B-ABA7-0D652DCA564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88E642-6CEA-F0D7-328D-1704ACAD90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7118" y="2379927"/>
            <a:ext cx="1545078" cy="10490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5839D5-5599-938E-F733-A49B5D7859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94817" y="2715409"/>
            <a:ext cx="1335598" cy="1427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36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851C6-AEE7-43D1-8736-876BDB51FB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0665" y="234418"/>
            <a:ext cx="10564238" cy="404934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+mn-lt"/>
              </a:rPr>
              <a:t>Субъекты патриотического воспитания школы</a:t>
            </a:r>
          </a:p>
        </p:txBody>
      </p:sp>
      <p:sp>
        <p:nvSpPr>
          <p:cNvPr id="4" name="Блок-схема: процесс 3">
            <a:extLst>
              <a:ext uri="{FF2B5EF4-FFF2-40B4-BE49-F238E27FC236}">
                <a16:creationId xmlns:a16="http://schemas.microsoft.com/office/drawing/2014/main" id="{A446B362-5EE8-46C8-ACC9-22DDA93C5468}"/>
              </a:ext>
            </a:extLst>
          </p:cNvPr>
          <p:cNvSpPr/>
          <p:nvPr/>
        </p:nvSpPr>
        <p:spPr>
          <a:xfrm>
            <a:off x="1419957" y="3789485"/>
            <a:ext cx="1745274" cy="95933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Совет ветеранов</a:t>
            </a:r>
          </a:p>
        </p:txBody>
      </p:sp>
      <p:sp>
        <p:nvSpPr>
          <p:cNvPr id="8" name="Блок-схема: процесс 7">
            <a:extLst>
              <a:ext uri="{FF2B5EF4-FFF2-40B4-BE49-F238E27FC236}">
                <a16:creationId xmlns:a16="http://schemas.microsoft.com/office/drawing/2014/main" id="{F7E2A8EE-2D61-469B-BB66-86D094942733}"/>
              </a:ext>
            </a:extLst>
          </p:cNvPr>
          <p:cNvSpPr/>
          <p:nvPr/>
        </p:nvSpPr>
        <p:spPr>
          <a:xfrm>
            <a:off x="1419957" y="2576146"/>
            <a:ext cx="1745274" cy="94279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Семья</a:t>
            </a:r>
          </a:p>
        </p:txBody>
      </p:sp>
      <p:sp>
        <p:nvSpPr>
          <p:cNvPr id="9" name="Блок-схема: процесс 8">
            <a:extLst>
              <a:ext uri="{FF2B5EF4-FFF2-40B4-BE49-F238E27FC236}">
                <a16:creationId xmlns:a16="http://schemas.microsoft.com/office/drawing/2014/main" id="{D03CABFB-D26B-474C-9D21-F168C211F338}"/>
              </a:ext>
            </a:extLst>
          </p:cNvPr>
          <p:cNvSpPr/>
          <p:nvPr/>
        </p:nvSpPr>
        <p:spPr>
          <a:xfrm>
            <a:off x="1406770" y="5019361"/>
            <a:ext cx="1745274" cy="95819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Предприятия города</a:t>
            </a:r>
          </a:p>
        </p:txBody>
      </p:sp>
      <p:sp>
        <p:nvSpPr>
          <p:cNvPr id="10" name="Блок-схема: процесс 9">
            <a:extLst>
              <a:ext uri="{FF2B5EF4-FFF2-40B4-BE49-F238E27FC236}">
                <a16:creationId xmlns:a16="http://schemas.microsoft.com/office/drawing/2014/main" id="{080C185A-5AF5-49D7-B8BE-0527D6249E16}"/>
              </a:ext>
            </a:extLst>
          </p:cNvPr>
          <p:cNvSpPr/>
          <p:nvPr/>
        </p:nvSpPr>
        <p:spPr>
          <a:xfrm>
            <a:off x="3550625" y="2560752"/>
            <a:ext cx="2007581" cy="9847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Учреждения дополнительного образования</a:t>
            </a:r>
          </a:p>
        </p:txBody>
      </p:sp>
      <p:sp>
        <p:nvSpPr>
          <p:cNvPr id="11" name="Блок-схема: процесс 10">
            <a:extLst>
              <a:ext uri="{FF2B5EF4-FFF2-40B4-BE49-F238E27FC236}">
                <a16:creationId xmlns:a16="http://schemas.microsoft.com/office/drawing/2014/main" id="{37AF2F8D-7802-4746-BF69-8E3C94D2F988}"/>
              </a:ext>
            </a:extLst>
          </p:cNvPr>
          <p:cNvSpPr/>
          <p:nvPr/>
        </p:nvSpPr>
        <p:spPr>
          <a:xfrm>
            <a:off x="3550625" y="4992816"/>
            <a:ext cx="2011974" cy="9847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Средние специальные учебные заведения</a:t>
            </a:r>
          </a:p>
        </p:txBody>
      </p:sp>
      <p:sp>
        <p:nvSpPr>
          <p:cNvPr id="12" name="Блок-схема: процесс 11">
            <a:extLst>
              <a:ext uri="{FF2B5EF4-FFF2-40B4-BE49-F238E27FC236}">
                <a16:creationId xmlns:a16="http://schemas.microsoft.com/office/drawing/2014/main" id="{56E2808F-E143-4CFD-8E26-B145DABD5481}"/>
              </a:ext>
            </a:extLst>
          </p:cNvPr>
          <p:cNvSpPr/>
          <p:nvPr/>
        </p:nvSpPr>
        <p:spPr>
          <a:xfrm>
            <a:off x="5943600" y="2560752"/>
            <a:ext cx="2007581" cy="9847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Детские объединения</a:t>
            </a:r>
          </a:p>
        </p:txBody>
      </p:sp>
      <p:sp>
        <p:nvSpPr>
          <p:cNvPr id="13" name="Блок-схема: процесс 12">
            <a:extLst>
              <a:ext uri="{FF2B5EF4-FFF2-40B4-BE49-F238E27FC236}">
                <a16:creationId xmlns:a16="http://schemas.microsoft.com/office/drawing/2014/main" id="{DD0E428B-E449-4564-A78C-9BD3A31E0AF5}"/>
              </a:ext>
            </a:extLst>
          </p:cNvPr>
          <p:cNvSpPr/>
          <p:nvPr/>
        </p:nvSpPr>
        <p:spPr>
          <a:xfrm>
            <a:off x="5943600" y="3819638"/>
            <a:ext cx="2007581" cy="9847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Ржевская Епархия</a:t>
            </a: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id="{606A1AA9-9A99-4B6D-BCFA-3E72424D311F}"/>
              </a:ext>
            </a:extLst>
          </p:cNvPr>
          <p:cNvSpPr/>
          <p:nvPr/>
        </p:nvSpPr>
        <p:spPr>
          <a:xfrm>
            <a:off x="5943599" y="5002655"/>
            <a:ext cx="2007581" cy="97489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Средства массовой информации</a:t>
            </a:r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id="{A7E93F8F-AC88-4180-A451-88F5CC7DE671}"/>
              </a:ext>
            </a:extLst>
          </p:cNvPr>
          <p:cNvSpPr/>
          <p:nvPr/>
        </p:nvSpPr>
        <p:spPr>
          <a:xfrm>
            <a:off x="3550625" y="3789485"/>
            <a:ext cx="2011974" cy="95933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Отдел молодежной политики администрации Ржевского  округа</a:t>
            </a:r>
          </a:p>
        </p:txBody>
      </p:sp>
      <p:sp>
        <p:nvSpPr>
          <p:cNvPr id="16" name="Блок-схема: извлечение 15">
            <a:extLst>
              <a:ext uri="{FF2B5EF4-FFF2-40B4-BE49-F238E27FC236}">
                <a16:creationId xmlns:a16="http://schemas.microsoft.com/office/drawing/2014/main" id="{E170A540-2C1C-40EA-8BBB-0412D544569D}"/>
              </a:ext>
            </a:extLst>
          </p:cNvPr>
          <p:cNvSpPr/>
          <p:nvPr/>
        </p:nvSpPr>
        <p:spPr>
          <a:xfrm>
            <a:off x="1419957" y="717132"/>
            <a:ext cx="6163407" cy="1518251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Школа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C08C5C-FBB0-8444-E1FF-A01D6D589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45" y="2235383"/>
            <a:ext cx="4286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9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7C78EEE2-0325-4C30-9AB1-D01FE6453D95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E4303B2-E989-4B5A-A869-9476127B9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8899187" cy="443766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/>
              <a:t>Основные формы деятельности </a:t>
            </a:r>
            <a:endParaRPr lang="ru-RU" sz="2800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39B1B7-5D2B-2BDB-2FB4-5BB07B3A49E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43995" y="4311059"/>
            <a:ext cx="2595367" cy="1535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2307B4D-5181-6F7C-866E-478CB90AF7E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16232"/>
          <a:stretch/>
        </p:blipFill>
        <p:spPr>
          <a:xfrm>
            <a:off x="3144365" y="1935319"/>
            <a:ext cx="1740541" cy="1137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Объект 3">
            <a:extLst>
              <a:ext uri="{FF2B5EF4-FFF2-40B4-BE49-F238E27FC236}">
                <a16:creationId xmlns:a16="http://schemas.microsoft.com/office/drawing/2014/main" id="{5CA881CC-8892-75B3-C207-F0DBD13D8B2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9"/>
          <a:stretch/>
        </p:blipFill>
        <p:spPr>
          <a:xfrm>
            <a:off x="9737387" y="3013905"/>
            <a:ext cx="1740541" cy="919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867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7E45E8D-FAE2-6B95-58AB-5373BE50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052" y="365126"/>
            <a:ext cx="7904747" cy="64552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+mn-lt"/>
              </a:rPr>
              <a:t>Направления патриотического воспитания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BCC43DF0-1E74-F7E7-4B19-E3811C51445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283368"/>
          <a:ext cx="10515600" cy="4893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0E515D-5868-08CB-B44A-11AA12FBE1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0900" y="4290486"/>
            <a:ext cx="2610912" cy="1962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8F3C7A-05B0-0273-F5E4-255CE38FF1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4241" y="2768963"/>
            <a:ext cx="3393814" cy="1632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4C2BA2D-D4D1-1069-CD6D-6973000571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2810" y="1465211"/>
            <a:ext cx="2289002" cy="1787389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A111DCF-76FD-DCE1-344E-6DDEE4FCE5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99810" y="3058573"/>
            <a:ext cx="1792379" cy="134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4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346</Words>
  <Application>Microsoft Office PowerPoint</Application>
  <PresentationFormat>Широкоэкранный</PresentationFormat>
  <Paragraphs>55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1_Тема Office</vt:lpstr>
      <vt:lpstr>Реализация программы воспитания  «Путь к успеху» МОУ СОШ №1 им. А. С. Пушкина  г. Ржева Тверской области (модуль патриотическое воспитание)</vt:lpstr>
      <vt:lpstr>Цель программы</vt:lpstr>
      <vt:lpstr>Основные задачи патриотического воспитания</vt:lpstr>
      <vt:lpstr>Особенности организуемого в школе воспитательного процесса</vt:lpstr>
      <vt:lpstr>Субъекты патриотического воспитания школы</vt:lpstr>
      <vt:lpstr>Основные формы деятельности </vt:lpstr>
      <vt:lpstr>Направления патриотического воспитания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Майя</dc:creator>
  <cp:lastModifiedBy>Майя</cp:lastModifiedBy>
  <cp:revision>4</cp:revision>
  <dcterms:created xsi:type="dcterms:W3CDTF">2024-10-23T13:30:34Z</dcterms:created>
  <dcterms:modified xsi:type="dcterms:W3CDTF">2024-10-23T13:43:47Z</dcterms:modified>
</cp:coreProperties>
</file>