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890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89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555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895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5665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0339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443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7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640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813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41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134B29-4FAF-47DA-AF12-B918481F1D73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BD1C3-8887-49C0-A25A-EC1B1A1BEF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71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309110"/>
          </a:xfrm>
        </p:spPr>
        <p:txBody>
          <a:bodyPr/>
          <a:lstStyle/>
          <a:p>
            <a:r>
              <a:rPr lang="ru-RU" altLang="ru-RU" sz="4400" b="1" dirty="0">
                <a:solidFill>
                  <a:srgbClr val="006600"/>
                </a:solidFill>
              </a:rPr>
              <a:t>Удивительные уголки природы </a:t>
            </a:r>
            <a:br>
              <a:rPr lang="ru-RU" altLang="ru-RU" sz="4400" b="1" dirty="0">
                <a:solidFill>
                  <a:srgbClr val="006600"/>
                </a:solidFill>
              </a:rPr>
            </a:br>
            <a:r>
              <a:rPr lang="ru-RU" altLang="ru-RU" sz="4400" b="1" dirty="0">
                <a:solidFill>
                  <a:srgbClr val="006600"/>
                </a:solidFill>
              </a:rPr>
              <a:t>                 Ульяновской области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306782"/>
            <a:ext cx="9144000" cy="2535382"/>
          </a:xfrm>
        </p:spPr>
        <p:txBody>
          <a:bodyPr>
            <a:normAutofit fontScale="92500" lnSpcReduction="20000"/>
          </a:bodyPr>
          <a:lstStyle/>
          <a:p>
            <a:pPr lvl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сравнении со многими другими субъектами Российской Федерации Ульяновская область совсем крохотная. Ее общая площадь составляет всего 37 тысяч квадратных километров. Но сколько всего интересного находится в ее пределах! Природа Ульяновской области очень разнообразна и интересна. Природных достопримечательностей в Ульяновской области немало. Удивительные уголки природы завораживают своей красотой. Памятники природы Ульяновской области включают в себя многочисленные реки и озера области, родники и источники с целебными свойствами, памятники геологии и красивые природные места, ботанические урочища и болотные комплексы, редкие древесные насаждения и уникальные каменные останцы.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4616781"/>
            <a:ext cx="2676376" cy="2487384"/>
          </a:xfrm>
          <a:prstGeom prst="rect">
            <a:avLst/>
          </a:prstGeom>
        </p:spPr>
      </p:pic>
      <p:pic>
        <p:nvPicPr>
          <p:cNvPr id="5" name="Picture 13" descr="http://komanda-k.ru/sites/default/files/4_7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376" y="4544622"/>
            <a:ext cx="3725863" cy="248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http://komanda-k.ru/sites/default/files/Sengilei%20%283%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239" y="4616781"/>
            <a:ext cx="32226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3680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 Светлое 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(Николаевский район)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 fontAlgn="base">
              <a:spcAft>
                <a:spcPct val="0"/>
              </a:spcAft>
            </a:pP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расположения  озера заказник </a:t>
            </a:r>
            <a:r>
              <a:rPr lang="ru-RU" alt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Сурские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вершины) в 5 км к юго-западу от села Малая </a:t>
            </a:r>
            <a:r>
              <a:rPr lang="ru-RU" alt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Бекшанка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Николаевского р-на. Это древнее озеро расположено на высоте 280 метров </a:t>
            </a:r>
            <a:r>
              <a:rPr lang="ru-RU" alt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н.у.м</a:t>
            </a:r>
            <a:r>
              <a:rPr lang="ru-RU" alt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характеризуется не только чистой водой, но и сплавиной (верховой ил) вдоль своих берегов.</a:t>
            </a:r>
            <a:endParaRPr lang="ru-RU" alt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6" descr="https://ulpravda.ru/userfiles/image/DSCF6385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898876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  Юлово(</a:t>
            </a:r>
            <a:r>
              <a:rPr lang="ru-RU" alt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Юловский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пруд)</a:t>
            </a:r>
            <a:b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lvl="0">
              <a:defRPr/>
            </a:pP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Вообще это не озеро, а пруд, то есть искусственно созданный водоём, который находится в селе Юлово </a:t>
            </a:r>
            <a:r>
              <a:rPr lang="ru-RU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Инзенского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района.Созданный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он давно, ещё в 19 веке помещик  перегородил речку </a:t>
            </a:r>
            <a:r>
              <a:rPr lang="ru-RU" sz="2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Юловка</a:t>
            </a:r>
            <a:r>
              <a:rPr lang="ru-RU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плотиной. Сделал он это для того, чтобы установить там водяную мельницу и молоть муку для окрестных сёл и деревень. Так и появилось это живописное озеро. В длину озеро имеет почти 2 километра, а в ширину до 500 метров. Глубина озера точно не известна, но говорят, что до 20 метров.</a:t>
            </a:r>
          </a:p>
          <a:p>
            <a:pPr lvl="0">
              <a:defRPr/>
            </a:pPr>
            <a:r>
              <a:rPr lang="ru-RU" sz="2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Озеро Юлово (Юловский пруд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2088" y="2153964"/>
            <a:ext cx="5048118" cy="3348000"/>
          </a:xfrm>
        </p:spPr>
      </p:pic>
    </p:spTree>
    <p:extLst>
      <p:ext uri="{BB962C8B-B14F-4D97-AF65-F5344CB8AC3E}">
        <p14:creationId xmlns:p14="http://schemas.microsoft.com/office/powerpoint/2010/main" val="26898144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водной </a:t>
            </a:r>
            <a:r>
              <a:rPr lang="ru-RU" altLang="ru-RU" sz="4000" b="1" dirty="0" smtClean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флоры озера : </a:t>
            </a:r>
            <a:r>
              <a:rPr lang="ru-RU" altLang="ru-RU" sz="4000" b="1" dirty="0">
                <a:solidFill>
                  <a:srgbClr val="242F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кубышка жёлтая  и кувшинка белая. </a:t>
            </a:r>
            <a:endParaRPr lang="ru-RU" dirty="0"/>
          </a:p>
        </p:txBody>
      </p:sp>
      <p:pic>
        <p:nvPicPr>
          <p:cNvPr id="5" name="Picture 2" descr="https://imgprx.livejournal.net/3876aceb78b4c09eb86f16f78ef2dc094cde1a44/d62wbzfHeIniCCsGTP5796P4z2EaQPVspNEXc4jOmvjgD_m6s8QGFSeu13in0OhWEcCuU3TXAZfHf48oeOohIaom5i-MubKQ1EJkkZRSxko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https://imgprx.livejournal.net/5354eb3ecacf60c61c1c66ff964d91cf6784ecee/d62wbzfHeIniCCsGTP5796P4z2EaQPVspNEXc4jOmvjgD_m6s8QGFSeu13in0OhWijlcO-YDXezzrfuoxDUlntdpFFVqmKmP9hvlMcvSsqk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58194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88772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черное озеро</a:t>
            </a:r>
            <a:b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</a:t>
            </a:r>
            <a:r>
              <a:rPr lang="ru-RU" alt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Становое( </a:t>
            </a:r>
            <a:r>
              <a:rPr lang="ru-RU" altLang="ru-RU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Барышский</a:t>
            </a:r>
            <a:r>
              <a:rPr lang="ru-RU" alt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r>
              <a:rPr lang="ru-RU" altLang="ru-RU" i="1" dirty="0">
                <a:solidFill>
                  <a:srgbClr val="232323"/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Озеро Становое - одно из самых молодых озер Ульяновской области. Образовалось оно</a:t>
            </a:r>
            <a:br>
              <a:rPr lang="ru-RU" sz="2400" b="1" dirty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50-60-е годы прошлого века. Изначально на месте озера проводились торфоразработки, которые велись в 20-40-е годы прошлого века.</a:t>
            </a:r>
            <a:br>
              <a:rPr lang="ru-RU" sz="2400" b="1" dirty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Велись они в основном силами заключенных. В лесном массиве, вокруг места добычи, вырос поселок Становой (местные называли его </a:t>
            </a:r>
            <a:r>
              <a:rPr lang="ru-RU" sz="2400" b="1" dirty="0" err="1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Бутырки</a:t>
            </a:r>
            <a:r>
              <a:rPr lang="ru-RU" sz="2400" b="1" dirty="0">
                <a:solidFill>
                  <a:srgbClr val="23232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 в котором эти осужденные и жили</a:t>
            </a:r>
            <a:endParaRPr lang="ru-RU" dirty="0"/>
          </a:p>
        </p:txBody>
      </p:sp>
      <p:pic>
        <p:nvPicPr>
          <p:cNvPr id="5" name="Объект 4" descr="http://ulpravda.ru/userfiles/image/1889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val="16007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Цветение кувшинки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белой,</a:t>
            </a:r>
            <a:r>
              <a:rPr lang="ru-RU" alt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водяной лилии</a:t>
            </a:r>
            <a:endParaRPr lang="ru-RU" dirty="0"/>
          </a:p>
        </p:txBody>
      </p:sp>
      <p:pic>
        <p:nvPicPr>
          <p:cNvPr id="3" name="Picture 4" descr="https://ulpressa.ru/wp-content/uploads/old/4L84ZsF7Jm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990" y="1690688"/>
            <a:ext cx="9539287" cy="546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5619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Самое болотистое озеро</a:t>
            </a:r>
            <a:b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Крячек</a:t>
            </a:r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alt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Барышский</a:t>
            </a:r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район)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lvl="0" fontAlgn="base">
              <a:spcAft>
                <a:spcPct val="0"/>
              </a:spcAft>
            </a:pPr>
            <a:r>
              <a:rPr lang="ru-RU" alt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 </a:t>
            </a:r>
            <a:r>
              <a:rPr lang="ru-RU" altLang="ru-RU" sz="2000" b="1" dirty="0" err="1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Крячек</a:t>
            </a:r>
            <a:r>
              <a:rPr lang="ru-RU" altLang="ru-RU" sz="20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(второе название — озеро Кряж) – одно из самых чудесных озер Ульяновской </a:t>
            </a:r>
            <a:r>
              <a:rPr lang="ru-RU" altLang="ru-RU" sz="20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области.Озеро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имеет площадь 56 га, находится </a:t>
            </a:r>
            <a:r>
              <a:rPr lang="ru-RU" altLang="ru-RU" sz="2000" b="1" dirty="0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6 километрах от села </a:t>
            </a:r>
            <a:r>
              <a:rPr lang="ru-RU" altLang="ru-RU" sz="2000" b="1" dirty="0" err="1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Калда</a:t>
            </a:r>
            <a:r>
              <a:rPr lang="ru-RU" altLang="ru-RU" sz="2000" b="1" dirty="0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 Озеро </a:t>
            </a:r>
            <a:r>
              <a:rPr lang="ru-RU" altLang="ru-RU" sz="2000" b="1" dirty="0" err="1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Крячек</a:t>
            </a:r>
            <a:r>
              <a:rPr lang="ru-RU" altLang="ru-RU" sz="2000" b="1" dirty="0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 сплавиной включено в список болот, охраняемых в рамках международной программы «</a:t>
            </a:r>
            <a:r>
              <a:rPr lang="ru-RU" altLang="ru-RU" sz="2000" b="1" dirty="0" err="1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Телма</a:t>
            </a:r>
            <a:r>
              <a:rPr lang="ru-RU" altLang="ru-RU" sz="2000" b="1" dirty="0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(по-гречески «болото»), которая была создана в 1976 г. в рамках ЮНЕСКО (Международного союза по охране природы и природных ресурсов).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5" name="Picture 2" descr="http://dimablondin.ru/images/new/1381171517_sma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129294"/>
            <a:ext cx="4992000" cy="3744000"/>
          </a:xfrm>
        </p:spPr>
      </p:pic>
    </p:spTree>
    <p:extLst>
      <p:ext uri="{BB962C8B-B14F-4D97-AF65-F5344CB8AC3E}">
        <p14:creationId xmlns:p14="http://schemas.microsoft.com/office/powerpoint/2010/main" val="5786578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Озеро  Поганое(Павловский район)</a:t>
            </a:r>
            <a:r>
              <a:rPr lang="ru-RU" alt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/>
            </a:r>
            <a:br>
              <a:rPr lang="ru-RU" alt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Озеро с довольно пугающим названием Поганое расположено в двух километрах от села Старый </a:t>
            </a:r>
            <a:r>
              <a:rPr lang="ru-RU" alt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Пичеур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Павловского района. </a:t>
            </a:r>
          </a:p>
          <a:p>
            <a:pPr marL="0" indent="0">
              <a:buNone/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Диаметр его  где-то около 1,5 км. Дна у озера никто не доставал, вода черная, но прозрачная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5" name="Объект 4" descr="Озеро Поганое. 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2727" y="1690688"/>
            <a:ext cx="5181600" cy="3888000"/>
          </a:xfrm>
        </p:spPr>
      </p:pic>
    </p:spTree>
    <p:extLst>
      <p:ext uri="{BB962C8B-B14F-4D97-AF65-F5344CB8AC3E}">
        <p14:creationId xmlns:p14="http://schemas.microsoft.com/office/powerpoint/2010/main" val="17563013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 любопытнейших источников Ульяновской области.</a:t>
            </a:r>
            <a:br>
              <a:rPr lang="ru-RU" altLang="ru-RU" sz="36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мощный</a:t>
            </a:r>
            <a:r>
              <a:rPr lang="ru-RU" altLang="ru-RU" sz="36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Родник </a:t>
            </a:r>
            <a:r>
              <a:rPr lang="ru-RU" altLang="ru-RU" sz="4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Юловский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alt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(село Юлово </a:t>
            </a:r>
            <a:r>
              <a:rPr lang="ru-RU" altLang="ru-RU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Инзенского</a:t>
            </a:r>
            <a:r>
              <a:rPr lang="ru-RU" alt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района).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подходишь по мосткам к месту, то не сразу и понимаешь, что все это водное зеркало общей площадью около 20 квадратных метров представляет собой единый источник. И только всмотревшись в прозрачные воды, можно с удивлением увидеть десятки бурлящих ключей, поднимающих с глубин не только воду, но и целые фонтаны белого песка. Родник напоминает цепь холодных жерл вулканов, где вместо лавы вырываются песчинки</a:t>
            </a:r>
            <a:endParaRPr lang="ru-RU" b="1" dirty="0"/>
          </a:p>
        </p:txBody>
      </p:sp>
      <p:pic>
        <p:nvPicPr>
          <p:cNvPr id="7" name="Picture 4" descr="http://ulpravda.ru/userfiles/image/%D0%A0%D0%BE%D0%B4%D0%BD%D0%B8%D0%BA%20%D0%AE%D0%BB%D0%BE%D0%B2%D1%81%D0%BA%D0%B8%D0%B9%2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16" y="2826326"/>
            <a:ext cx="5378659" cy="2867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9659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90946"/>
            <a:ext cx="10515600" cy="1534680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4000" b="1" i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Самый мистический</a:t>
            </a:r>
            <a: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Родник «Бездонный колодец»</a:t>
            </a:r>
            <a:r>
              <a:rPr lang="ru-RU" alt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altLang="ru-RU" sz="4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Родник расположен в лесном массиве, 2.75 км северо-восточнее села Федькино и в 2.9 км северо-западнее станции </a:t>
            </a:r>
            <a:r>
              <a:rPr lang="ru-RU" alt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Молвино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Тереньгульского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Ульяновской области. Вода в роднике чистая, прозрачная, вкусная и целебная, потому как содержит ионы серебра и выбивает не из верхних слоев 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земли, а из артезианских пластов, 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глубины 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 более 100 метров.</a:t>
            </a:r>
          </a:p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Picture 16" descr="D:\2020-21год\конкурс\нА 2 ПОЛУГОДИЕ\a153e232a2e64b40bb529dbb7bad182e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719" y="1825625"/>
            <a:ext cx="3744808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3603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249238" y="223838"/>
            <a:ext cx="11780837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почитаемый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Родник </a:t>
            </a:r>
            <a:r>
              <a:rPr lang="ru-RU" alt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Жадовский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 Казанской иконы Божией Матери </a:t>
            </a: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(село Самородки </a:t>
            </a:r>
            <a:r>
              <a:rPr lang="ru-RU" altLang="ru-RU" sz="2400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Барышского</a:t>
            </a: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района)</a:t>
            </a:r>
            <a:endParaRPr lang="ru-RU" alt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59" name="Picture 2" descr="http://ulpravda.ru/userfiles/image/%D0%98%D0%B7%D0%BE%D0%B1%D1%80%D0%B0%D0%B6%D0%B5%D0%BD%D0%B8%D0%B5%204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738" y="2211388"/>
            <a:ext cx="5715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&amp;icy;&amp;kcy;&amp;ocy;&amp;ncy;&amp;acy; &amp;Bcy;&amp;ocy;&amp;zhcy;&amp;icy;&amp;iecy;&amp;jcy; &amp;mcy;&amp;acy;&amp;tcy;&amp;iecy;&amp;rcy;&amp;icy;  «&amp;ZHcy;&amp;Acy;&amp;Dcy;&amp;Ocy;&amp;Vcy;&amp;Scy;&amp;Kcy;&amp;Acy;&amp;YAcy; (&amp;Kcy;&amp;Acy;&amp;Zcy;&amp;Acy;&amp;Ncy;&amp;Scy;&amp;Kcy;&amp;Acy;&amp;YAcy; &amp;ZHcy;&amp;Acy;&amp;Dcy;&amp;Ocy;&amp;Vcy;&amp;Scy;&amp;Kcy;&amp;Acy;&amp;YAcy;)» 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660" y="2149475"/>
            <a:ext cx="4043362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500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4000" b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Ульяновская область впервые попала во всероссийскую «Энциклопедию путешествий»</a:t>
            </a:r>
            <a:br>
              <a:rPr lang="ru-RU" altLang="ru-RU" sz="4000" b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Русское географическое общество выпустило 3-й том «Энциклопедии путешествий. Где я должен побывать, чтобы познать Россию!». В этом общероссийском издании рассказывается о самых интересных и красивых местах нашей Родины, которые стоит посетить туристам. Здесь собраны настоящие жемчужины России. Но, что особенно приятно, в этом издании впервые представлена Ульяновская область маршрутом по </a:t>
            </a:r>
            <a:r>
              <a:rPr lang="ru-RU" alt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Скрипинским</a:t>
            </a:r>
            <a:r>
              <a:rPr lang="ru-RU" alt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Кучурам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на фоне других достопримечательностей, представленных в издании, природный уникум выглядит очень достойно.  </a:t>
            </a:r>
            <a:endParaRPr lang="ru-RU" alt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2" descr="https://ulpravda.ru/pictures/news/big/99084_bi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55544"/>
            <a:ext cx="5181600" cy="369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388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96184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Самый черный</a:t>
            </a:r>
            <a:b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Родник целебный чайный источник</a:t>
            </a:r>
            <a:r>
              <a:rPr lang="ru-RU" alt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(село </a:t>
            </a:r>
            <a:r>
              <a:rPr lang="ru-RU" altLang="ru-RU" sz="2400" i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Беловодье</a:t>
            </a: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2400" i="1" dirty="0" err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Карсунского</a:t>
            </a:r>
            <a:r>
              <a:rPr lang="ru-RU" altLang="ru-RU" sz="2400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района)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селе </a:t>
            </a:r>
            <a:r>
              <a:rPr lang="ru-RU" alt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Беловодье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Карсунского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есть Чайный колодец, который замечательно лечит болезни желудка. А Чайным его прозвали за то, что вода в нем насыщенного коричневого цвета и запах у неё торфяной. Спасает вода не только мающихся животом, но и тех, кто страдает 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похмельем</a:t>
            </a:r>
            <a:endParaRPr lang="ru-RU" b="1" dirty="0"/>
          </a:p>
        </p:txBody>
      </p:sp>
      <p:pic>
        <p:nvPicPr>
          <p:cNvPr id="5" name="Picture 3" descr="&amp;Rcy;&amp;ocy;&amp;dcy;&amp;ncy;&amp;icy;&amp;kcy; «&amp;CHcy;&amp;acy;&amp;jcy;&amp;ncy;&amp;ycy;&amp;jcy; &amp;kcy;&amp;ocy;&amp;lcy;&amp;ocy;&amp;dcy;&amp;iecy;&amp;tscy;» &amp;scy;&amp;iecy;&amp;lcy;&amp;ocy; &amp;Bcy;&amp;iecy;&amp;lcy;&amp;ocy;&amp;vcy;&amp;ocy;&amp;dcy;&amp;softcy;&amp;iecy;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4895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altLang="ru-RU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труднодоступный из святых</a:t>
            </a:r>
            <a:br>
              <a:rPr lang="ru-RU" altLang="ru-RU" b="1" i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Тихвинской источник Божией Матери</a:t>
            </a:r>
            <a:r>
              <a:rPr lang="ru-RU" alt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altLang="ru-RU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(окрестности села Большой </a:t>
            </a:r>
            <a:r>
              <a:rPr lang="ru-RU" altLang="ru-RU" sz="2800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Кувай</a:t>
            </a:r>
            <a:r>
              <a:rPr lang="ru-RU" altLang="ru-RU" sz="28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Сурского района)</a:t>
            </a:r>
            <a:endParaRPr lang="ru-RU" altLang="ru-RU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ulpravda.ru/userfiles/image/DSCF93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http://dimablondin.ru/images/new/138230205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437" y="2058194"/>
            <a:ext cx="4800600" cy="3698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3282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81891"/>
            <a:ext cx="10515600" cy="1243733"/>
          </a:xfrm>
        </p:spPr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Чудотворный </a:t>
            </a:r>
            <a:b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Никольский </a:t>
            </a:r>
            <a: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источник</a:t>
            </a:r>
            <a:br>
              <a:rPr lang="ru-RU" alt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расположен в километре от села </a:t>
            </a:r>
            <a:r>
              <a:rPr lang="ru-RU" alt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Арское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у подошвы холма на опушке леса, недалеко от деревни </a:t>
            </a:r>
            <a:r>
              <a:rPr lang="ru-RU" alt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Погребы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b="1" dirty="0"/>
          </a:p>
        </p:txBody>
      </p:sp>
      <p:pic>
        <p:nvPicPr>
          <p:cNvPr id="5" name="Picture 39" descr="http://dimablondin.ru/images/new/13832886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63879"/>
            <a:ext cx="4850155" cy="36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komanda-k.ru/sites/default/files/4565745%20%281%2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475" y="2199879"/>
            <a:ext cx="4800001" cy="36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849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Целебные</a:t>
            </a:r>
            <a:br>
              <a:rPr lang="ru-RU" altLang="ru-RU" sz="4000" b="1" i="1" dirty="0">
                <a:solidFill>
                  <a:srgbClr val="0066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Радоновые воды Новоспасского района</a:t>
            </a:r>
            <a:b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16397" y="1825625"/>
            <a:ext cx="5437403" cy="4351338"/>
          </a:xfrm>
        </p:spPr>
        <p:txBody>
          <a:bodyPr>
            <a:normAutofit/>
          </a:bodyPr>
          <a:lstStyle/>
          <a:p>
            <a:pPr marL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Радоновые воды Новоспасского района (село Красносельск) Это единственное месторождение в центральной России. Радоновые воды (вода с радиоактивным элементом Радон-226) были обнаружены в окрестностях села </a:t>
            </a:r>
            <a:r>
              <a:rPr lang="ru-RU" altLang="ru-RU" sz="1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Репьёвка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случайно в начале семидесятых годов, во время бурения пробных скважин. Месторождение было названо «Банкет». Кроме этого, всего в трех километрах западне от месторождения «Банкет» было разведано еще одно, названное </a:t>
            </a:r>
            <a:r>
              <a:rPr lang="ru-RU" altLang="ru-RU" sz="18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Марьевским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Воды месторождений можно использовать для лечения широкого спектра заболеваний. Губернатор Сергей Морозов сообщил, что на базе источников нужно основать центр восстановительной медицины.</a:t>
            </a:r>
          </a:p>
          <a:p>
            <a:endParaRPr lang="ru-RU" dirty="0"/>
          </a:p>
        </p:txBody>
      </p:sp>
      <p:pic>
        <p:nvPicPr>
          <p:cNvPr id="5" name="Picture 8" descr="&amp;Rcy;&amp;acy;&amp;dcy;&amp;ocy;&amp;ncy;&amp;ocy;&amp;vcy;&amp;ycy;&amp;iecy; &amp;vcy;&amp;ocy;&amp;dcy;&amp;ycy;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330" y="2417294"/>
            <a:ext cx="4873867" cy="316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185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Вот и закончилось наше путешествие. Мы познакомились с удивительными природными уголками Ульяновской области, которые представляют собой лишь малую часть всех удивительных мест области. Надеюсь, оно было интересным и вам захочется ещё больше узнать о других природных достопримечательностях  нашего края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ru-RU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507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1" t="7625" r="402"/>
          <a:stretch/>
        </p:blipFill>
        <p:spPr>
          <a:xfrm>
            <a:off x="1060450" y="1080655"/>
            <a:ext cx="5298786" cy="390836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0450" y="758024"/>
            <a:ext cx="10515600" cy="39178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5009796"/>
            <a:ext cx="10515600" cy="1432568"/>
          </a:xfrm>
        </p:spPr>
        <p:txBody>
          <a:bodyPr>
            <a:normAutofit fontScale="85000" lnSpcReduction="20000"/>
          </a:bodyPr>
          <a:lstStyle/>
          <a:p>
            <a:pPr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1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книге есть и описание места, и классные фотографии. Автором текста и снимков стал журналист ИД «Ульяновская правда» Дмитрий Илюшин. </a:t>
            </a:r>
            <a:r>
              <a:rPr lang="ru-RU" altLang="ru-RU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маршрута по Ульяновской области в общероссийском каталоге достопримечательностей - это безусловный успех продвижения внутриобластного туризма. Теперь тысячи туристов по всей России узнают подробнее и начнут внимательнее присматриваться к нашему краю. И есть надежда, что захотят посетить не только </a:t>
            </a:r>
            <a:r>
              <a:rPr lang="ru-RU" altLang="ru-RU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Скрипинские</a:t>
            </a:r>
            <a:r>
              <a:rPr lang="ru-RU" altLang="ru-RU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1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Кучуры</a:t>
            </a:r>
            <a:r>
              <a:rPr lang="ru-RU" altLang="ru-RU" sz="2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и многие другие интересные места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 descr="https://sun9-15.userapi.com/impg/Au4cPdRQM6LUpv1qohme4qbreZOZOm0Gmdw6Yg/pRtO3Gdgka4.jpg?size=1280x873&amp;quality=96&amp;sign=31da87a15094f0780e8d77c2c7ecea56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786" y="1065014"/>
            <a:ext cx="5195264" cy="39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4081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Скрипинские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Кучуры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(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Теренгульский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65619" y="1974273"/>
            <a:ext cx="5888182" cy="4202689"/>
          </a:xfrm>
        </p:spPr>
        <p:txBody>
          <a:bodyPr/>
          <a:lstStyle/>
          <a:p>
            <a:pPr marL="0" lvl="0" indent="0" fontAlgn="base">
              <a:spcAft>
                <a:spcPct val="0"/>
              </a:spcAft>
              <a:buNone/>
            </a:pP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ландшафтный памятник природы в </a:t>
            </a:r>
            <a:r>
              <a:rPr lang="ru-RU" alt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Тереньгульском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районе  Ульяновской области . Представляет собой гряду каменистых холмов, поросших сосновым лесом</a:t>
            </a:r>
            <a:r>
              <a: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400" dirty="0">
                <a:solidFill>
                  <a:srgbClr val="666666"/>
                </a:solidFill>
                <a:latin typeface="Tahoma" panose="020B0604030504040204" pitchFamily="34" charset="0"/>
              </a:rPr>
              <a:t> 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природы находится в двух километрах южнее с. </a:t>
            </a:r>
            <a:r>
              <a:rPr lang="ru-RU" alt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Михаиловки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близ с. </a:t>
            </a:r>
            <a:r>
              <a:rPr lang="ru-RU" altLang="ru-RU" sz="24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Скрипино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Площадь 204 га.</a:t>
            </a:r>
          </a:p>
          <a:p>
            <a:endParaRPr lang="ru-RU" dirty="0"/>
          </a:p>
        </p:txBody>
      </p:sp>
      <p:graphicFrame>
        <p:nvGraphicFramePr>
          <p:cNvPr id="5" name="Object 1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70861355"/>
              </p:ext>
            </p:extLst>
          </p:nvPr>
        </p:nvGraphicFramePr>
        <p:xfrm>
          <a:off x="207816" y="1690688"/>
          <a:ext cx="5257804" cy="4486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Слайд" r:id="rId3" imgW="6094639" imgH="3427618" progId="PowerPoint.Slide.12">
                  <p:embed/>
                </p:oleObj>
              </mc:Choice>
              <mc:Fallback>
                <p:oleObj name="Слайд" r:id="rId3" imgW="6094639" imgH="3427618" progId="PowerPoint.Slide.12">
                  <p:embed/>
                  <p:pic>
                    <p:nvPicPr>
                      <p:cNvPr id="5125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16" y="1690688"/>
                        <a:ext cx="5257804" cy="4486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08037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Скрипинские Кучуры. Ульяновская област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150" y="67945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705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dirty="0" smtClean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                     </a:t>
            </a:r>
            <a:r>
              <a:rPr lang="ru-RU" altLang="ru-RU" sz="4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Каменная </a:t>
            </a:r>
            <a:r>
              <a:rPr lang="ru-RU" altLang="ru-RU" sz="4000" b="1" dirty="0">
                <a:solidFill>
                  <a:prstClr val="black"/>
                </a:solidFill>
                <a:latin typeface="Times New Roman" panose="02020603050405020304" pitchFamily="18" charset="0"/>
                <a:cs typeface="Calibri" panose="020F0502020204030204" pitchFamily="34" charset="0"/>
              </a:rPr>
              <a:t>голова</a:t>
            </a:r>
            <a:endParaRPr lang="ru-RU" b="1" dirty="0"/>
          </a:p>
        </p:txBody>
      </p:sp>
      <p:pic>
        <p:nvPicPr>
          <p:cNvPr id="3" name="Picture 2" descr="http://vestnik.ulsu.ru/img/august_2010/kuchuyr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275" y="1379682"/>
            <a:ext cx="6702425" cy="496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516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579273"/>
          </a:xfrm>
        </p:spPr>
        <p:txBody>
          <a:bodyPr>
            <a:norm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</a:pPr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Водные ресурсы</a:t>
            </a:r>
            <a:b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701636"/>
            <a:ext cx="9144000" cy="2556164"/>
          </a:xfrm>
        </p:spPr>
        <p:txBody>
          <a:bodyPr>
            <a:normAutofit/>
          </a:bodyPr>
          <a:lstStyle/>
          <a:p>
            <a:pPr lvl="0"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Ульяновская область располагается по обеим сторонам реки Волга. И, несмотря на то, что на её территории не расположено ни одно море, область переполнена множеством рек и озёр, болот, подземных вод, родников. </a:t>
            </a:r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некоторые интересные из них</a:t>
            </a:r>
            <a:endParaRPr lang="ru-RU" alt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299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Белое озеро (Николаевский район</a:t>
            </a:r>
            <a:r>
              <a:rPr lang="ru-RU" altLang="ru-RU" b="1" dirty="0">
                <a:solidFill>
                  <a:srgbClr val="FF0000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altLang="ru-RU" b="1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 fontAlgn="base">
              <a:lnSpc>
                <a:spcPct val="87000"/>
              </a:lnSpc>
              <a:spcBef>
                <a:spcPts val="375"/>
              </a:spcBef>
              <a:spcAft>
                <a:spcPts val="375"/>
              </a:spcAft>
            </a:pPr>
            <a:r>
              <a:rPr lang="ru-RU" altLang="ru-RU" sz="2400" b="1" dirty="0">
                <a:solidFill>
                  <a:srgbClr val="23232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Озеро Белое расположено в 10 км к западу от с. Барановка Николаевского р-на в Белозерском лесничестве на высоте 360 метров над уровнем моря. Оно имеет площадь 96 га, максимальную длину - 2 км, ширину - 0,9 км, глубину - 6 м. Возраст озера составляет 250 тыс. лет. Пополняется это прозрачно-голубое озеро за счет атмосферных осадков и грунтовых вод.</a:t>
            </a:r>
            <a:endParaRPr lang="ru-RU" altLang="ru-RU" sz="20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ulrgo.ru/upload/iblock/4ce/wjgfejeetxsdflfx%20khgfxitppwomnhyjqf%20puou%20zirrmwdrtozatw_inmxjakxii.gynwtcqskhkx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278412"/>
            <a:ext cx="5181600" cy="3445764"/>
          </a:xfrm>
        </p:spPr>
      </p:pic>
    </p:spTree>
    <p:extLst>
      <p:ext uri="{BB962C8B-B14F-4D97-AF65-F5344CB8AC3E}">
        <p14:creationId xmlns:p14="http://schemas.microsoft.com/office/powerpoint/2010/main" val="35808713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растительного мира  озера и вокруг озера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963" y="1690688"/>
            <a:ext cx="10909300" cy="487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26785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1000</Words>
  <Application>Microsoft Office PowerPoint</Application>
  <PresentationFormat>Широкоэкранный</PresentationFormat>
  <Paragraphs>45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Arial</vt:lpstr>
      <vt:lpstr>Calibri</vt:lpstr>
      <vt:lpstr>Calibri Light</vt:lpstr>
      <vt:lpstr>Helvetica</vt:lpstr>
      <vt:lpstr>Segoe UI</vt:lpstr>
      <vt:lpstr>Tahoma</vt:lpstr>
      <vt:lpstr>Times New Roman</vt:lpstr>
      <vt:lpstr>Тема Office</vt:lpstr>
      <vt:lpstr>Слайд Microsoft Office PowerPoint</vt:lpstr>
      <vt:lpstr>Удивительные уголки природы                   Ульяновской области</vt:lpstr>
      <vt:lpstr>Ульяновская область впервые попала во всероссийскую «Энциклопедию путешествий» </vt:lpstr>
      <vt:lpstr>Презентация PowerPoint</vt:lpstr>
      <vt:lpstr>Скрипинские Кучуры                      (Теренгульский район</vt:lpstr>
      <vt:lpstr>Презентация PowerPoint</vt:lpstr>
      <vt:lpstr>                     Каменная голова</vt:lpstr>
      <vt:lpstr>Водные ресурсы </vt:lpstr>
      <vt:lpstr>Белое озеро (Николаевский район) </vt:lpstr>
      <vt:lpstr>Примеры растительного мира  озера и вокруг озера</vt:lpstr>
      <vt:lpstr>Озеро Светлое (Николаевский район)</vt:lpstr>
      <vt:lpstr>Озеро  Юлово(Юловский пруд) </vt:lpstr>
      <vt:lpstr>Представители водной флоры озера : кубышка жёлтая  и кувшинка белая. </vt:lpstr>
      <vt:lpstr>Самое черное озеро Озеро Становое( Барышский район)</vt:lpstr>
      <vt:lpstr>Цветение кувшинки белой,  или водяной лилии</vt:lpstr>
      <vt:lpstr>Самое болотистое озеро Озеро Крячек(Барышский район)</vt:lpstr>
      <vt:lpstr>Озеро  Поганое(Павловский район) </vt:lpstr>
      <vt:lpstr>Семь любопытнейших источников Ульяновской области. Самый мощный.</vt:lpstr>
      <vt:lpstr>Самый мистический. Родник «Бездонный колодец» </vt:lpstr>
      <vt:lpstr>Презентация PowerPoint</vt:lpstr>
      <vt:lpstr>Самый черный  Родник целебный чайный источник (село Беловодье Карсунского района) </vt:lpstr>
      <vt:lpstr>Самый труднодоступный из святых        Тихвинской источник Божией Матери  (окрестности села Большой Кувай Сурского района)</vt:lpstr>
      <vt:lpstr> Чудотворный  Никольский источник расположен в километре от села Арское, у подошвы холма на опушке леса, недалеко от деревни Погребы. </vt:lpstr>
      <vt:lpstr>Целебные   Радоновые воды Новоспасского района </vt:lpstr>
      <vt:lpstr>Вот и закончилось наше путешествие. Мы познакомились с удивительными природными уголками Ульяновской области, которые представляют собой лишь малую часть всех удивительных мест области. Надеюсь, оно было интересным и вам захочется ещё больше узнать о других природных достопримечательностях  нашего края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Удивительные уголки природы                   Ульяновской области</dc:title>
  <dc:creator>user</dc:creator>
  <cp:lastModifiedBy>user</cp:lastModifiedBy>
  <cp:revision>9</cp:revision>
  <dcterms:created xsi:type="dcterms:W3CDTF">2021-02-15T16:39:11Z</dcterms:created>
  <dcterms:modified xsi:type="dcterms:W3CDTF">2021-02-15T18:13:43Z</dcterms:modified>
</cp:coreProperties>
</file>