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5" r:id="rId4"/>
    <p:sldId id="264" r:id="rId5"/>
    <p:sldId id="269" r:id="rId6"/>
    <p:sldId id="260" r:id="rId7"/>
    <p:sldId id="258" r:id="rId8"/>
    <p:sldId id="266" r:id="rId9"/>
    <p:sldId id="268" r:id="rId10"/>
    <p:sldId id="270" r:id="rId11"/>
    <p:sldId id="271" r:id="rId12"/>
    <p:sldId id="272" r:id="rId13"/>
    <p:sldId id="274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73" autoAdjust="0"/>
  </p:normalViewPr>
  <p:slideViewPr>
    <p:cSldViewPr>
      <p:cViewPr>
        <p:scale>
          <a:sx n="76" d="100"/>
          <a:sy n="76" d="100"/>
        </p:scale>
        <p:origin x="-120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A096C-ED4D-4197-AA2D-06AF461E6142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DC0A35-30A3-4144-BA8F-A9056CBA8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756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DC0A35-30A3-4144-BA8F-A9056CBA85B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509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CCDFD-B22E-443C-91D9-5C047687EA72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B8F44-3CDE-4A74-A781-D317AF76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980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CCDFD-B22E-443C-91D9-5C047687EA72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B8F44-3CDE-4A74-A781-D317AF76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571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CCDFD-B22E-443C-91D9-5C047687EA72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B8F44-3CDE-4A74-A781-D317AF76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127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CCDFD-B22E-443C-91D9-5C047687EA72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B8F44-3CDE-4A74-A781-D317AF76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278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CCDFD-B22E-443C-91D9-5C047687EA72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B8F44-3CDE-4A74-A781-D317AF76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982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CCDFD-B22E-443C-91D9-5C047687EA72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B8F44-3CDE-4A74-A781-D317AF76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994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CCDFD-B22E-443C-91D9-5C047687EA72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B8F44-3CDE-4A74-A781-D317AF76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955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CCDFD-B22E-443C-91D9-5C047687EA72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B8F44-3CDE-4A74-A781-D317AF76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540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CCDFD-B22E-443C-91D9-5C047687EA72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B8F44-3CDE-4A74-A781-D317AF76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919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CCDFD-B22E-443C-91D9-5C047687EA72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B8F44-3CDE-4A74-A781-D317AF76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964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CCDFD-B22E-443C-91D9-5C047687EA72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B8F44-3CDE-4A74-A781-D317AF76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77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CCDFD-B22E-443C-91D9-5C047687EA72}" type="datetimeFigureOut">
              <a:rPr lang="ru-RU" smtClean="0"/>
              <a:t>05.05.2021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EB8F44-3CDE-4A74-A781-D317AF7660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937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96752"/>
            <a:ext cx="7772400" cy="1470025"/>
          </a:xfr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Занятие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программе внеурочной деятельности «Час чтения» в 7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классе</a:t>
            </a:r>
            <a:endParaRPr lang="ru-RU" sz="3200" b="1" i="1" spc="50" dirty="0">
              <a:ln w="1143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3140968"/>
            <a:ext cx="6552728" cy="2448272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rmAutofit fontScale="92500"/>
          </a:bodyPr>
          <a:lstStyle/>
          <a:p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Интерпретация  </a:t>
            </a:r>
            <a:r>
              <a:rPr lang="ru-RU" sz="4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рассказа </a:t>
            </a:r>
            <a:endParaRPr lang="ru-RU" sz="4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Владимира </a:t>
            </a:r>
            <a:r>
              <a:rPr lang="ru-RU" sz="4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Набокова </a:t>
            </a:r>
            <a:r>
              <a:rPr lang="ru-RU" sz="5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«Слово»</a:t>
            </a:r>
            <a:r>
              <a:rPr lang="ru-RU" sz="58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5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73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Иллюстрации к рассказу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«Слово»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Flyra\Desktop\набоков\main_368898_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68760"/>
            <a:ext cx="367240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Flyra\Desktop\набоков\Георгий Культиков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772816"/>
            <a:ext cx="4536503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276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Иллюстрации к рассказу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«Слово»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Flyra\Desktop\набоков\Ольга Брандалыкин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96752"/>
            <a:ext cx="388843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Flyra\Desktop\набоков\f_4e65f88444d0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410445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32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Иллюстрации к рассказу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«Слово»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Flyra\Desktop\набоков\117511004_GAV_Traugot__V_rayu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124744"/>
            <a:ext cx="5184575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35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6409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Творчество В. Набокова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Flyra\Desktop\набоков\img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7344816" cy="41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873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В. Набоков- русский и американский писатель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Flyra\Desktop\76wpT_QaVv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16832"/>
            <a:ext cx="3960440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2" name="Picture 4" descr="C:\Users\Flyra\Desktop\50562198266549.Y3JvcCw4MDgsNjMyLDAsM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403244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30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spc="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Владимир Набоков</a:t>
            </a:r>
            <a:br>
              <a:rPr lang="ru-RU" b="1" spc="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1899 - 1977</a:t>
            </a:r>
          </a:p>
        </p:txBody>
      </p:sp>
      <p:pic>
        <p:nvPicPr>
          <p:cNvPr id="10" name="Picture 5" descr="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4464495" cy="3652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bio1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1772816"/>
            <a:ext cx="367240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542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Журнал «Руль»  Берлин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1923 год</a:t>
            </a:r>
            <a:endParaRPr lang="ru-RU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Flyra\Desktop\набоков\preview-650x390-650-14271865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4" y="1571624"/>
            <a:ext cx="6840041" cy="4161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05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Составление кластера</a:t>
            </a:r>
            <a:endParaRPr lang="ru-RU" sz="48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1268761"/>
            <a:ext cx="741682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4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группа « Герой, его действия и состояние»</a:t>
            </a:r>
          </a:p>
          <a:p>
            <a:pPr algn="just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2 группа « Рай» </a:t>
            </a:r>
          </a:p>
          <a:p>
            <a:pPr algn="just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3 группа « Реальный мир»</a:t>
            </a:r>
          </a:p>
        </p:txBody>
      </p:sp>
    </p:spTree>
    <p:extLst>
      <p:ext uri="{BB962C8B-B14F-4D97-AF65-F5344CB8AC3E}">
        <p14:creationId xmlns:p14="http://schemas.microsoft.com/office/powerpoint/2010/main" val="376771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Слово - </a:t>
            </a:r>
            <a:endParaRPr lang="ru-RU" sz="48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1268761"/>
            <a:ext cx="74168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Слово-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речь, единица речи, ораторское выступление, обещание, уверение, высказывание, жанр древнерусской литературы.</a:t>
            </a:r>
          </a:p>
          <a:p>
            <a:pPr algn="just" fontAlgn="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Семантика заглавия ассоциативно указывает на его связь со Священным Писанием. «Евангелие от Иоанна» начинается строкой: «В начале было Слово, и Слово было  у Бога, и Слово было Бог».</a:t>
            </a:r>
          </a:p>
          <a:p>
            <a:pPr algn="just"/>
            <a:endParaRPr lang="ru-RU" sz="4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76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Autofit/>
          </a:bodyPr>
          <a:lstStyle/>
          <a:p>
            <a:pPr algn="just"/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Кластер -пучок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созвездие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Последовательность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действий проста и логична: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работе над кластерами необходимо соблюдать следующие правила: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-Не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бояться записывать все, что приходит на ум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-Дать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волю воображению и интуиции.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-Продолжать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работу, пока не кончится время или идеи не иссякнут.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-Постараться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построить как можно больше связей.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-Не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следовать по заранее определенному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плану.</a:t>
            </a:r>
            <a:endParaRPr lang="ru-RU" sz="24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13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это стихотворение, которое требует синтеза информации и материала в кратких выражениях. </a:t>
            </a:r>
            <a:b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Правила написания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синквейна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1 строка – тема текста называется одним словом (обычно  существительным);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2 строка -  описание темы в двух словах (прилагательными);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3 строка – описание действия в рамках темы тремя словами (глаголами);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4 строка – фраза из четырёх слов, показывающая отношение к теме;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5 строка – синоним из одного слова или словосочетания, повторяющий суть темы. 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763688" y="3068960"/>
            <a:ext cx="6923112" cy="30572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145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/>
          </a:bodyPr>
          <a:lstStyle/>
          <a:p>
            <a:r>
              <a:rPr lang="ru-RU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инквейн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763688" y="3068960"/>
            <a:ext cx="6923112" cy="30572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0"/>
            <a:ext cx="864096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строка – Слово</a:t>
            </a:r>
          </a:p>
          <a:p>
            <a:pPr algn="just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2 строка – божественное, земное</a:t>
            </a:r>
          </a:p>
          <a:p>
            <a:pPr algn="just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3 строка – вымаливал, рассказывал, кричал.</a:t>
            </a:r>
          </a:p>
          <a:p>
            <a:pPr algn="just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4 строка - Ангел молвил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единственное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слово </a:t>
            </a:r>
          </a:p>
          <a:p>
            <a:pPr algn="just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5 строка – спасение.</a:t>
            </a:r>
          </a:p>
        </p:txBody>
      </p:sp>
    </p:spTree>
    <p:extLst>
      <p:ext uri="{BB962C8B-B14F-4D97-AF65-F5344CB8AC3E}">
        <p14:creationId xmlns:p14="http://schemas.microsoft.com/office/powerpoint/2010/main" val="83527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440160"/>
          </a:xfrm>
        </p:spPr>
        <p:txBody>
          <a:bodyPr>
            <a:normAutofit/>
          </a:bodyPr>
          <a:lstStyle/>
          <a:p>
            <a:r>
              <a:rPr lang="ru-RU" sz="5400" b="1" spc="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Слово -</a:t>
            </a:r>
            <a:endParaRPr lang="ru-RU" sz="54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2132856"/>
            <a:ext cx="8147248" cy="399330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Для писателя слово – загадка это слово – спасение, сказанное ангелом. Но забытое. Вероятно, это слово –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любовь. </a:t>
            </a: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Любовь к Родине, память о прошлом, желание спасти Россию. Только любовь может воскресить и спасти, дарует надежду. Как каждый день начинается с рассвета.</a:t>
            </a: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91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223</Words>
  <Application>Microsoft Office PowerPoint</Application>
  <PresentationFormat>Экран (4:3)</PresentationFormat>
  <Paragraphs>33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Занятие по программе внеурочной деятельности «Час чтения» в 7 классе</vt:lpstr>
      <vt:lpstr>Владимир Набоков    1899 - 1977</vt:lpstr>
      <vt:lpstr>Журнал «Руль»  Берлин  1923 год</vt:lpstr>
      <vt:lpstr>Составление кластера</vt:lpstr>
      <vt:lpstr>Слово - </vt:lpstr>
      <vt:lpstr>      Кластер -пучок, созвездие Последовательность действий проста и логична: В работе над кластерами необходимо соблюдать следующие правила:  -Не бояться записывать все, что приходит на ум. -Дать волю воображению и интуиции. -Продолжать работу, пока не кончится время или идеи не иссякнут. -Постараться построить как можно больше связей.  -Не следовать по заранее определенному плану.</vt:lpstr>
      <vt:lpstr>                 Синквейн – это стихотворение, которое требует синтеза информации и материала в кратких выражениях.   Правила написания синквейна: 1 строка – тема текста называется одним словом (обычно  существительным); 2 строка -  описание темы в двух словах (прилагательными); 3 строка – описание действия в рамках темы тремя словами (глаголами); 4 строка – фраза из четырёх слов, показывающая отношение к теме; 5 строка – синоним из одного слова или словосочетания, повторяющий суть темы.  </vt:lpstr>
      <vt:lpstr>Синквейн</vt:lpstr>
      <vt:lpstr>Слово -</vt:lpstr>
      <vt:lpstr>Иллюстрации к рассказу «Слово» </vt:lpstr>
      <vt:lpstr>Иллюстрации к рассказу «Слово» </vt:lpstr>
      <vt:lpstr>Иллюстрации к рассказу «Слово» </vt:lpstr>
      <vt:lpstr>Творчество В. Набокова</vt:lpstr>
      <vt:lpstr> В. Набоков- русский и американский писатель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Зоя</dc:creator>
  <cp:lastModifiedBy>Flyra</cp:lastModifiedBy>
  <cp:revision>21</cp:revision>
  <dcterms:created xsi:type="dcterms:W3CDTF">2017-04-12T20:49:37Z</dcterms:created>
  <dcterms:modified xsi:type="dcterms:W3CDTF">2021-05-04T20:19:23Z</dcterms:modified>
</cp:coreProperties>
</file>