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059"/>
          <a:stretch/>
        </p:blipFill>
        <p:spPr>
          <a:xfrm>
            <a:off x="0" y="0"/>
            <a:ext cx="9144000" cy="15733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tara-gorod.3dn.ru/_pu/0/24141488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7829" y="1319349"/>
            <a:ext cx="7772400" cy="312202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«Духовно-нравственное воспитание обучающихся на занятиях в дополнительном образовании школьников»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3193" y="4389120"/>
            <a:ext cx="5586223" cy="1724297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Рарич Светлана Витальевна педагог дополнительного образования БОУ ДО «ЦДТ» г.Тары Омской области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1665" y="330958"/>
            <a:ext cx="8420669" cy="6196084"/>
          </a:xfrm>
          <a:prstGeom prst="rect">
            <a:avLst/>
          </a:prstGeom>
          <a:noFill/>
          <a:ln w="180975">
            <a:solidFill>
              <a:schemeClr val="bg1">
                <a:alpha val="7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0"/>
            <a:ext cx="7886700" cy="169068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Творческие проекты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81163"/>
            <a:ext cx="4498182" cy="8239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Участники творческой олимпиады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128410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Достовалова Карина – Лауреат областной творческой олимпиады «</a:t>
            </a:r>
            <a:r>
              <a:rPr lang="ru-RU" sz="2800" dirty="0" err="1" smtClean="0"/>
              <a:t>Знай-Ка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4" y="2570872"/>
            <a:ext cx="4303032" cy="322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4283" y="3001464"/>
            <a:ext cx="2763441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-209006"/>
            <a:ext cx="7886700" cy="189969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Научно-исследовательская деятельность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9721" y="3693964"/>
            <a:ext cx="3887788" cy="291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541" y="1446615"/>
            <a:ext cx="3868737" cy="290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4857" y="1369045"/>
            <a:ext cx="2677886" cy="357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Мастер-классы в г.Великий Устюг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910" y="1674602"/>
            <a:ext cx="3887788" cy="291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480" y="1607144"/>
            <a:ext cx="3372971" cy="252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5712" y="3956447"/>
            <a:ext cx="3868737" cy="290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Творческая лаборатория «Территория дружбы»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0238" y="2896592"/>
            <a:ext cx="3868737" cy="290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9123" y="1726854"/>
            <a:ext cx="4559883" cy="341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Волонтёрский отряд «Синий платочек»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81163"/>
            <a:ext cx="4498182" cy="8239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Акция «Письмо ветерану»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Акция «Добро»</a:t>
            </a:r>
            <a:endParaRPr lang="ru-RU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128" y="2599510"/>
            <a:ext cx="4264848" cy="319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3389" y="2732693"/>
            <a:ext cx="4612135" cy="345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Поздравление ветеранов 9 Мая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81163"/>
            <a:ext cx="4498182" cy="8239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9 Мая поздравление ветеранов</a:t>
            </a:r>
            <a:endParaRPr lang="ru-RU" sz="32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30" y="2677886"/>
            <a:ext cx="4160345" cy="312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4281" y="1622351"/>
            <a:ext cx="3887788" cy="291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68640" y="11359310"/>
            <a:ext cx="14044612" cy="1053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07180" y="4164503"/>
            <a:ext cx="3338326" cy="250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Сохраняя народные традиции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793" y="1524992"/>
            <a:ext cx="3868737" cy="290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47652" y="4206241"/>
            <a:ext cx="3983865" cy="26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204" y="1498722"/>
            <a:ext cx="4045324" cy="303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наши достижения 2015-16гг\День города\P12604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55" y="506089"/>
            <a:ext cx="3868737" cy="2901553"/>
          </a:xfrm>
          <a:prstGeom prst="rect">
            <a:avLst/>
          </a:prstGeom>
          <a:noFill/>
        </p:spPr>
      </p:pic>
      <p:pic>
        <p:nvPicPr>
          <p:cNvPr id="11267" name="Picture 3" descr="D:\ИСТОКИ 2012\P11901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3624" y="1994234"/>
            <a:ext cx="4454389" cy="3340792"/>
          </a:xfrm>
          <a:prstGeom prst="rect">
            <a:avLst/>
          </a:prstGeom>
          <a:noFill/>
        </p:spPr>
      </p:pic>
      <p:pic>
        <p:nvPicPr>
          <p:cNvPr id="11268" name="Picture 4" descr="D:\ОВСЕНЬ\овсень капустник\DSCN6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413" y="3634029"/>
            <a:ext cx="4054330" cy="30410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Юбилей мастерской «Волшебные бисеринки»- 15 лет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D:\15 лет юбилей ВБ\DSCN73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510" y="2659046"/>
            <a:ext cx="4185466" cy="3139100"/>
          </a:xfrm>
          <a:prstGeom prst="rect">
            <a:avLst/>
          </a:prstGeom>
          <a:noFill/>
        </p:spPr>
      </p:pic>
      <p:pic>
        <p:nvPicPr>
          <p:cNvPr id="12292" name="Picture 4" descr="D:\15 лет юбилей ВБ\DSCN74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1341" y="1661540"/>
            <a:ext cx="4211539" cy="31586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контрольные занятия 2017\DSCN70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2698"/>
            <a:ext cx="8307976" cy="62309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148" y="1793918"/>
            <a:ext cx="7380515" cy="4765887"/>
          </a:xfrm>
          <a:prstGeom prst="rect">
            <a:avLst/>
          </a:prstGeom>
        </p:spPr>
      </p:pic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«…чем больше мастерства в детской ладошке, тем умнее ребёнок» В.А.Сухомлинский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23405"/>
            <a:ext cx="7886700" cy="385354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Сохранение народных традиций</a:t>
            </a:r>
            <a:endParaRPr lang="ru-RU" b="1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579" y="1825625"/>
            <a:ext cx="7728842" cy="4351338"/>
          </a:xfrm>
        </p:spPr>
      </p:pic>
    </p:spTree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9841" y="457200"/>
            <a:ext cx="8109210" cy="1600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Концепция развития образования в РФ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5862" y="2154236"/>
            <a:ext cx="3575075" cy="3763237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785405" cy="38115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Основная задача дополнительного образования детей – создание условий для свободного выбора каждым ребенком образовательной области, программы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времени её освоения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Дополнительное образование направлено на развитие творческого потенциала детей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0326" y="1881052"/>
            <a:ext cx="4192523" cy="3123840"/>
          </a:xfrm>
        </p:spPr>
      </p:pic>
      <p:pic>
        <p:nvPicPr>
          <p:cNvPr id="11" name="Содержимое 10" descr="5.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669248" y="3239589"/>
            <a:ext cx="5132903" cy="3618411"/>
          </a:xfrm>
        </p:spPr>
      </p:pic>
    </p:spTree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«Центр детского творчества» г.Тары Омской области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http://tara-gorod.3dn.ru/_pu/0/s24141488.jpg">
            <a:hlinkClick r:id="rId2" tgtFrame="&quot;_blank&quot;" tooltip="&quot;Нажмите, для просмотра в полном размере...&quot;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847" y="2024743"/>
            <a:ext cx="7093130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9841" y="0"/>
            <a:ext cx="7886700" cy="16906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Мастерская «Волшебные бисеринки» – 15 лет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На занятии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29150" y="1681162"/>
            <a:ext cx="4044587" cy="1871935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Юбилейная выставка «Фантазии полёт и рук творенье…» </a:t>
            </a:r>
          </a:p>
          <a:p>
            <a:pPr algn="r"/>
            <a:r>
              <a:rPr lang="ru-RU" sz="2800" dirty="0" smtClean="0"/>
              <a:t>15 октября 2017г</a:t>
            </a:r>
            <a:endParaRPr lang="ru-RU" sz="2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90502"/>
            <a:ext cx="4654131" cy="310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536" y="3444585"/>
            <a:ext cx="4237710" cy="317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Выставки детского творчества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352" y="1812375"/>
            <a:ext cx="4602608" cy="345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5249" y="3137642"/>
            <a:ext cx="4716637" cy="353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Фестиваль культуры «У осенних ворот собираем хоровод»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11347" y="2439761"/>
            <a:ext cx="3117737" cy="415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025" y="1933303"/>
            <a:ext cx="4595774" cy="344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183</Words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«Духовно-нравственное воспитание обучающихся на занятиях в дополнительном образовании школьников» </vt:lpstr>
      <vt:lpstr>«…чем больше мастерства в детской ладошке, тем умнее ребёнок» В.А.Сухомлинский</vt:lpstr>
      <vt:lpstr>Сохранение народных традиций</vt:lpstr>
      <vt:lpstr>Концепция развития образования в РФ</vt:lpstr>
      <vt:lpstr> Дополнительное образование направлено на развитие творческого потенциала детей</vt:lpstr>
      <vt:lpstr>«Центр детского творчества» г.Тары Омской области</vt:lpstr>
      <vt:lpstr>Мастерская «Волшебные бисеринки» – 15 лет</vt:lpstr>
      <vt:lpstr>Выставки детского творчества</vt:lpstr>
      <vt:lpstr>Фестиваль культуры «У осенних ворот собираем хоровод»</vt:lpstr>
      <vt:lpstr>Творческие проекты </vt:lpstr>
      <vt:lpstr>Научно-исследовательская деятельность</vt:lpstr>
      <vt:lpstr>Мастер-классы в г.Великий Устюг</vt:lpstr>
      <vt:lpstr>Творческая лаборатория «Территория дружбы»</vt:lpstr>
      <vt:lpstr>Волонтёрский отряд «Синий платочек»</vt:lpstr>
      <vt:lpstr>Поздравление ветеранов 9 Мая</vt:lpstr>
      <vt:lpstr>Сохраняя народные традиции</vt:lpstr>
      <vt:lpstr>Слайд 17</vt:lpstr>
      <vt:lpstr>Юбилей мастерской «Волшебные бисеринки»- 15 лет</vt:lpstr>
      <vt:lpstr>Слайд 19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12</cp:revision>
  <dcterms:created xsi:type="dcterms:W3CDTF">2014-11-21T11:00:06Z</dcterms:created>
  <dcterms:modified xsi:type="dcterms:W3CDTF">2018-03-02T12:05:49Z</dcterms:modified>
</cp:coreProperties>
</file>