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0" r:id="rId5"/>
    <p:sldId id="264" r:id="rId6"/>
    <p:sldId id="269" r:id="rId7"/>
    <p:sldId id="270" r:id="rId8"/>
    <p:sldId id="271" r:id="rId9"/>
    <p:sldId id="263" r:id="rId10"/>
    <p:sldId id="266" r:id="rId11"/>
    <p:sldId id="265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12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pn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конкурсная заставка логотип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4047" y="428604"/>
            <a:ext cx="375539" cy="3571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467544" y="764704"/>
            <a:ext cx="572143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Урок-игра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«Самые нужные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правила»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91880" y="5157192"/>
            <a:ext cx="2520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Выполнила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Лукина Любовь Алексеевна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1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404664"/>
            <a:ext cx="84249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Станция «Правила для велосипедистов»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1506" name="Picture 2" descr="https://zabavnik.club/wp-content/uploads/Kot_Leopold_33_010833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96752"/>
            <a:ext cx="4087887" cy="3986436"/>
          </a:xfrm>
          <a:prstGeom prst="rect">
            <a:avLst/>
          </a:prstGeom>
          <a:noFill/>
        </p:spPr>
      </p:pic>
      <p:pic>
        <p:nvPicPr>
          <p:cNvPr id="21508" name="Picture 4" descr="https://zabavnik.club/wp-content/uploads/2018/06/kartinki_pochtalon_pechkin_18_231039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348880"/>
            <a:ext cx="4350817" cy="43508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1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C:\Users\User\Desktop\img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700808"/>
            <a:ext cx="3975100" cy="2247900"/>
          </a:xfrm>
          <a:prstGeom prst="rect">
            <a:avLst/>
          </a:prstGeom>
          <a:noFill/>
        </p:spPr>
      </p:pic>
      <p:pic>
        <p:nvPicPr>
          <p:cNvPr id="5" name="Picture 2" descr="http://edufuture.biz/images/1/10/%D0%A2%D0%B5%D0%BC%D0%B0_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733800"/>
            <a:ext cx="3746043" cy="3124200"/>
          </a:xfrm>
          <a:prstGeom prst="rect">
            <a:avLst/>
          </a:prstGeom>
          <a:noFill/>
        </p:spPr>
      </p:pic>
      <p:pic>
        <p:nvPicPr>
          <p:cNvPr id="20483" name="Picture 3" descr="C:\Users\User\Desktop\img62 - коп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4005064"/>
            <a:ext cx="3948693" cy="267434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90575" y="620688"/>
            <a:ext cx="825501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Станция «ПДД для пешеходов и пассажиров»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http://admzeya.ru/images/stories/2017/1011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8322033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User\Desktop\Slide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764704"/>
            <a:ext cx="5181600" cy="1581150"/>
          </a:xfrm>
          <a:prstGeom prst="rect">
            <a:avLst/>
          </a:prstGeom>
          <a:noFill/>
        </p:spPr>
      </p:pic>
      <p:pic>
        <p:nvPicPr>
          <p:cNvPr id="1031" name="Picture 7" descr="https://ak7.picdn.net/shutterstock/videos/16765657/thumb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4664"/>
            <a:ext cx="8568952" cy="4572000"/>
          </a:xfrm>
          <a:prstGeom prst="rect">
            <a:avLst/>
          </a:prstGeom>
          <a:noFill/>
        </p:spPr>
      </p:pic>
      <p:pic>
        <p:nvPicPr>
          <p:cNvPr id="1029" name="Picture 5" descr="http://www.clipartbest.com/cliparts/bcy/LX7/bcyLX79B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5919" y="2348880"/>
            <a:ext cx="4518081" cy="16589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07407E-6 L -0.49705 0.0050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extBox 75"/>
          <p:cNvSpPr txBox="1"/>
          <p:nvPr/>
        </p:nvSpPr>
        <p:spPr>
          <a:xfrm>
            <a:off x="0" y="4642009"/>
            <a:ext cx="8820472" cy="221599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13800" dirty="0"/>
          </a:p>
        </p:txBody>
      </p:sp>
      <p:grpSp>
        <p:nvGrpSpPr>
          <p:cNvPr id="2" name="Группа 3"/>
          <p:cNvGrpSpPr/>
          <p:nvPr/>
        </p:nvGrpSpPr>
        <p:grpSpPr>
          <a:xfrm>
            <a:off x="914400" y="990601"/>
            <a:ext cx="7543800" cy="5867399"/>
            <a:chOff x="0" y="0"/>
            <a:chExt cx="4975860" cy="4946650"/>
          </a:xfrm>
        </p:grpSpPr>
        <p:grpSp>
          <p:nvGrpSpPr>
            <p:cNvPr id="3" name="Группа 4"/>
            <p:cNvGrpSpPr/>
            <p:nvPr/>
          </p:nvGrpSpPr>
          <p:grpSpPr>
            <a:xfrm>
              <a:off x="1691640" y="914400"/>
              <a:ext cx="3192780" cy="457200"/>
              <a:chOff x="0" y="0"/>
              <a:chExt cx="3167149" cy="457200"/>
            </a:xfrm>
          </p:grpSpPr>
          <p:sp>
            <p:nvSpPr>
              <p:cNvPr id="59" name="Прямоугольник 58"/>
              <p:cNvSpPr/>
              <p:nvPr/>
            </p:nvSpPr>
            <p:spPr>
              <a:xfrm>
                <a:off x="0" y="0"/>
                <a:ext cx="3167149" cy="4572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cxnSp>
            <p:nvCxnSpPr>
              <p:cNvPr id="60" name="Прямая соединительная линия 59"/>
              <p:cNvCxnSpPr/>
              <p:nvPr/>
            </p:nvCxnSpPr>
            <p:spPr>
              <a:xfrm>
                <a:off x="399011" y="0"/>
                <a:ext cx="0" cy="45720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" name="Прямая соединительная линия 60"/>
              <p:cNvCxnSpPr/>
              <p:nvPr/>
            </p:nvCxnSpPr>
            <p:spPr>
              <a:xfrm>
                <a:off x="773083" y="0"/>
                <a:ext cx="0" cy="45720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2" name="Прямая соединительная линия 61"/>
              <p:cNvCxnSpPr/>
              <p:nvPr/>
            </p:nvCxnSpPr>
            <p:spPr>
              <a:xfrm>
                <a:off x="1138843" y="0"/>
                <a:ext cx="0" cy="45720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" name="Прямая соединительная линия 62"/>
              <p:cNvCxnSpPr/>
              <p:nvPr/>
            </p:nvCxnSpPr>
            <p:spPr>
              <a:xfrm>
                <a:off x="1487978" y="0"/>
                <a:ext cx="0" cy="45720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4" name="Прямая соединительная линия 63"/>
              <p:cNvCxnSpPr/>
              <p:nvPr/>
            </p:nvCxnSpPr>
            <p:spPr>
              <a:xfrm>
                <a:off x="1837113" y="0"/>
                <a:ext cx="0" cy="45720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5" name="Прямая соединительная линия 64"/>
              <p:cNvCxnSpPr/>
              <p:nvPr/>
            </p:nvCxnSpPr>
            <p:spPr>
              <a:xfrm>
                <a:off x="2194560" y="0"/>
                <a:ext cx="0" cy="45720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6" name="Прямая соединительная линия 65"/>
              <p:cNvCxnSpPr/>
              <p:nvPr/>
            </p:nvCxnSpPr>
            <p:spPr>
              <a:xfrm>
                <a:off x="2535382" y="0"/>
                <a:ext cx="0" cy="45720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7" name="Прямая соединительная линия 66"/>
              <p:cNvCxnSpPr/>
              <p:nvPr/>
            </p:nvCxnSpPr>
            <p:spPr>
              <a:xfrm>
                <a:off x="2851265" y="0"/>
                <a:ext cx="0" cy="45720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" name="Группа 5"/>
            <p:cNvGrpSpPr/>
            <p:nvPr/>
          </p:nvGrpSpPr>
          <p:grpSpPr>
            <a:xfrm>
              <a:off x="2087880" y="449580"/>
              <a:ext cx="381635" cy="4497070"/>
              <a:chOff x="0" y="0"/>
              <a:chExt cx="381635" cy="4497070"/>
            </a:xfrm>
          </p:grpSpPr>
          <p:sp>
            <p:nvSpPr>
              <p:cNvPr id="48" name="Прямоугольник 47"/>
              <p:cNvSpPr/>
              <p:nvPr/>
            </p:nvSpPr>
            <p:spPr>
              <a:xfrm>
                <a:off x="7620" y="0"/>
                <a:ext cx="374015" cy="449707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cxnSp>
            <p:nvCxnSpPr>
              <p:cNvPr id="49" name="Прямая соединительная линия 48"/>
              <p:cNvCxnSpPr/>
              <p:nvPr/>
            </p:nvCxnSpPr>
            <p:spPr>
              <a:xfrm>
                <a:off x="7620" y="464820"/>
                <a:ext cx="361728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" name="Прямая соединительная линия 49"/>
              <p:cNvCxnSpPr/>
              <p:nvPr/>
            </p:nvCxnSpPr>
            <p:spPr>
              <a:xfrm>
                <a:off x="15240" y="922020"/>
                <a:ext cx="361728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1" name="Прямая соединительная линия 50"/>
              <p:cNvCxnSpPr/>
              <p:nvPr/>
            </p:nvCxnSpPr>
            <p:spPr>
              <a:xfrm>
                <a:off x="15240" y="1363980"/>
                <a:ext cx="361728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2" name="Прямая соединительная линия 51"/>
              <p:cNvCxnSpPr/>
              <p:nvPr/>
            </p:nvCxnSpPr>
            <p:spPr>
              <a:xfrm>
                <a:off x="0" y="1767840"/>
                <a:ext cx="361728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3" name="Прямая соединительная линия 52"/>
              <p:cNvCxnSpPr/>
              <p:nvPr/>
            </p:nvCxnSpPr>
            <p:spPr>
              <a:xfrm>
                <a:off x="15240" y="2194560"/>
                <a:ext cx="361728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4" name="Прямая соединительная линия 53"/>
              <p:cNvCxnSpPr/>
              <p:nvPr/>
            </p:nvCxnSpPr>
            <p:spPr>
              <a:xfrm>
                <a:off x="15240" y="2590800"/>
                <a:ext cx="361728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" name="Прямая соединительная линия 54"/>
              <p:cNvCxnSpPr/>
              <p:nvPr/>
            </p:nvCxnSpPr>
            <p:spPr>
              <a:xfrm>
                <a:off x="15240" y="3002280"/>
                <a:ext cx="361728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" name="Прямая соединительная линия 55"/>
              <p:cNvCxnSpPr/>
              <p:nvPr/>
            </p:nvCxnSpPr>
            <p:spPr>
              <a:xfrm>
                <a:off x="15240" y="3398520"/>
                <a:ext cx="361728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" name="Прямая соединительная линия 56"/>
              <p:cNvCxnSpPr/>
              <p:nvPr/>
            </p:nvCxnSpPr>
            <p:spPr>
              <a:xfrm>
                <a:off x="15240" y="3787140"/>
                <a:ext cx="361728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" name="Прямая соединительная линия 57"/>
              <p:cNvCxnSpPr/>
              <p:nvPr/>
            </p:nvCxnSpPr>
            <p:spPr>
              <a:xfrm>
                <a:off x="15240" y="4152900"/>
                <a:ext cx="361728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" name="Группа 6"/>
            <p:cNvGrpSpPr/>
            <p:nvPr/>
          </p:nvGrpSpPr>
          <p:grpSpPr>
            <a:xfrm>
              <a:off x="0" y="2644140"/>
              <a:ext cx="2469515" cy="457200"/>
              <a:chOff x="0" y="0"/>
              <a:chExt cx="2469515" cy="457200"/>
            </a:xfrm>
          </p:grpSpPr>
          <p:sp>
            <p:nvSpPr>
              <p:cNvPr id="41" name="Прямоугольник 40"/>
              <p:cNvSpPr/>
              <p:nvPr/>
            </p:nvSpPr>
            <p:spPr>
              <a:xfrm>
                <a:off x="0" y="0"/>
                <a:ext cx="2469515" cy="4572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cxnSp>
            <p:nvCxnSpPr>
              <p:cNvPr id="42" name="Прямая соединительная линия 41"/>
              <p:cNvCxnSpPr/>
              <p:nvPr/>
            </p:nvCxnSpPr>
            <p:spPr>
              <a:xfrm>
                <a:off x="365760" y="0"/>
                <a:ext cx="0" cy="45720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731520" y="0"/>
                <a:ext cx="0" cy="45720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" name="Прямая соединительная линия 43"/>
              <p:cNvCxnSpPr/>
              <p:nvPr/>
            </p:nvCxnSpPr>
            <p:spPr>
              <a:xfrm>
                <a:off x="1089660" y="0"/>
                <a:ext cx="0" cy="45720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5" name="Прямая соединительная линия 44"/>
              <p:cNvCxnSpPr/>
              <p:nvPr/>
            </p:nvCxnSpPr>
            <p:spPr>
              <a:xfrm>
                <a:off x="1432560" y="0"/>
                <a:ext cx="0" cy="45720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6" name="Прямая соединительная линия 45"/>
              <p:cNvCxnSpPr/>
              <p:nvPr/>
            </p:nvCxnSpPr>
            <p:spPr>
              <a:xfrm>
                <a:off x="1775460" y="0"/>
                <a:ext cx="0" cy="45720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" name="Прямая соединительная линия 46"/>
              <p:cNvCxnSpPr/>
              <p:nvPr/>
            </p:nvCxnSpPr>
            <p:spPr>
              <a:xfrm>
                <a:off x="2095500" y="0"/>
                <a:ext cx="0" cy="45720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" name="Группа 7"/>
            <p:cNvGrpSpPr/>
            <p:nvPr/>
          </p:nvGrpSpPr>
          <p:grpSpPr>
            <a:xfrm>
              <a:off x="335280" y="4236720"/>
              <a:ext cx="2469515" cy="365760"/>
              <a:chOff x="0" y="0"/>
              <a:chExt cx="2469515" cy="365760"/>
            </a:xfrm>
          </p:grpSpPr>
          <p:sp>
            <p:nvSpPr>
              <p:cNvPr id="34" name="Прямоугольник 33"/>
              <p:cNvSpPr/>
              <p:nvPr/>
            </p:nvSpPr>
            <p:spPr>
              <a:xfrm>
                <a:off x="0" y="0"/>
                <a:ext cx="2469515" cy="36576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cxnSp>
            <p:nvCxnSpPr>
              <p:cNvPr id="35" name="Прямая соединительная линия 34"/>
              <p:cNvCxnSpPr/>
              <p:nvPr/>
            </p:nvCxnSpPr>
            <p:spPr>
              <a:xfrm>
                <a:off x="365760" y="0"/>
                <a:ext cx="0" cy="36576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Прямая соединительная линия 35"/>
              <p:cNvCxnSpPr/>
              <p:nvPr/>
            </p:nvCxnSpPr>
            <p:spPr>
              <a:xfrm>
                <a:off x="731520" y="0"/>
                <a:ext cx="0" cy="36576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Прямая соединительная линия 36"/>
              <p:cNvCxnSpPr/>
              <p:nvPr/>
            </p:nvCxnSpPr>
            <p:spPr>
              <a:xfrm>
                <a:off x="1089660" y="0"/>
                <a:ext cx="0" cy="36576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8" name="Прямая соединительная линия 37"/>
              <p:cNvCxnSpPr/>
              <p:nvPr/>
            </p:nvCxnSpPr>
            <p:spPr>
              <a:xfrm>
                <a:off x="1432560" y="0"/>
                <a:ext cx="0" cy="36576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1752600" y="0"/>
                <a:ext cx="0" cy="36576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2133600" y="0"/>
                <a:ext cx="0" cy="36576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" name="Группа 8"/>
            <p:cNvGrpSpPr/>
            <p:nvPr/>
          </p:nvGrpSpPr>
          <p:grpSpPr>
            <a:xfrm>
              <a:off x="2804160" y="449580"/>
              <a:ext cx="389255" cy="2651760"/>
              <a:chOff x="0" y="0"/>
              <a:chExt cx="389255" cy="2651760"/>
            </a:xfrm>
          </p:grpSpPr>
          <p:sp>
            <p:nvSpPr>
              <p:cNvPr id="28" name="Прямоугольник 27"/>
              <p:cNvSpPr/>
              <p:nvPr/>
            </p:nvSpPr>
            <p:spPr>
              <a:xfrm>
                <a:off x="15240" y="0"/>
                <a:ext cx="374015" cy="265176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cxnSp>
            <p:nvCxnSpPr>
              <p:cNvPr id="29" name="Прямая соединительная линия 28"/>
              <p:cNvCxnSpPr/>
              <p:nvPr/>
            </p:nvCxnSpPr>
            <p:spPr>
              <a:xfrm>
                <a:off x="7620" y="464820"/>
                <a:ext cx="361728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15240" y="922020"/>
                <a:ext cx="361728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единительная линия 30"/>
              <p:cNvCxnSpPr/>
              <p:nvPr/>
            </p:nvCxnSpPr>
            <p:spPr>
              <a:xfrm>
                <a:off x="15240" y="1363980"/>
                <a:ext cx="361728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/>
              <p:cNvCxnSpPr/>
              <p:nvPr/>
            </p:nvCxnSpPr>
            <p:spPr>
              <a:xfrm>
                <a:off x="0" y="1767840"/>
                <a:ext cx="361728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>
                <a:off x="15240" y="2194560"/>
                <a:ext cx="361315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" name="Группа 9"/>
            <p:cNvGrpSpPr/>
            <p:nvPr/>
          </p:nvGrpSpPr>
          <p:grpSpPr>
            <a:xfrm>
              <a:off x="3901440" y="914400"/>
              <a:ext cx="391795" cy="3276600"/>
              <a:chOff x="0" y="0"/>
              <a:chExt cx="391795" cy="3276600"/>
            </a:xfrm>
          </p:grpSpPr>
          <p:sp>
            <p:nvSpPr>
              <p:cNvPr id="20" name="Прямоугольник 19"/>
              <p:cNvSpPr/>
              <p:nvPr/>
            </p:nvSpPr>
            <p:spPr>
              <a:xfrm>
                <a:off x="7620" y="0"/>
                <a:ext cx="374015" cy="32766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cxnSp>
            <p:nvCxnSpPr>
              <p:cNvPr id="21" name="Прямая соединительная линия 20"/>
              <p:cNvCxnSpPr/>
              <p:nvPr/>
            </p:nvCxnSpPr>
            <p:spPr>
              <a:xfrm>
                <a:off x="15240" y="464820"/>
                <a:ext cx="361315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/>
              <p:cNvCxnSpPr/>
              <p:nvPr/>
            </p:nvCxnSpPr>
            <p:spPr>
              <a:xfrm>
                <a:off x="30480" y="922020"/>
                <a:ext cx="361315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/>
              <p:cNvCxnSpPr/>
              <p:nvPr/>
            </p:nvCxnSpPr>
            <p:spPr>
              <a:xfrm>
                <a:off x="22860" y="1363980"/>
                <a:ext cx="361315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единительная линия 23"/>
              <p:cNvCxnSpPr/>
              <p:nvPr/>
            </p:nvCxnSpPr>
            <p:spPr>
              <a:xfrm>
                <a:off x="7620" y="1767840"/>
                <a:ext cx="37338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/>
              <p:nvPr/>
            </p:nvCxnSpPr>
            <p:spPr>
              <a:xfrm>
                <a:off x="0" y="2926080"/>
                <a:ext cx="361315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единительная линия 25"/>
              <p:cNvCxnSpPr/>
              <p:nvPr/>
            </p:nvCxnSpPr>
            <p:spPr>
              <a:xfrm>
                <a:off x="7620" y="2186940"/>
                <a:ext cx="37338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Прямая соединительная линия 26"/>
              <p:cNvCxnSpPr/>
              <p:nvPr/>
            </p:nvCxnSpPr>
            <p:spPr>
              <a:xfrm>
                <a:off x="22860" y="2537460"/>
                <a:ext cx="361315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9" name="Группа 10"/>
            <p:cNvGrpSpPr/>
            <p:nvPr/>
          </p:nvGrpSpPr>
          <p:grpSpPr>
            <a:xfrm>
              <a:off x="4579620" y="0"/>
              <a:ext cx="396240" cy="3451860"/>
              <a:chOff x="0" y="0"/>
              <a:chExt cx="396240" cy="3451860"/>
            </a:xfrm>
          </p:grpSpPr>
          <p:sp>
            <p:nvSpPr>
              <p:cNvPr id="12" name="Прямоугольник 11"/>
              <p:cNvSpPr/>
              <p:nvPr/>
            </p:nvSpPr>
            <p:spPr>
              <a:xfrm>
                <a:off x="0" y="0"/>
                <a:ext cx="374015" cy="345186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7620" y="464820"/>
                <a:ext cx="361315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22860" y="922020"/>
                <a:ext cx="361315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15240" y="1363980"/>
                <a:ext cx="361315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0" y="1813560"/>
                <a:ext cx="37338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>
                <a:off x="22860" y="3101340"/>
                <a:ext cx="361315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22860" y="2278380"/>
                <a:ext cx="37338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единительная линия 18"/>
              <p:cNvCxnSpPr/>
              <p:nvPr/>
            </p:nvCxnSpPr>
            <p:spPr>
              <a:xfrm>
                <a:off x="15240" y="2697480"/>
                <a:ext cx="361315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68" name="Надпись 2"/>
          <p:cNvSpPr txBox="1">
            <a:spLocks noChangeArrowheads="1"/>
          </p:cNvSpPr>
          <p:nvPr/>
        </p:nvSpPr>
        <p:spPr bwMode="auto">
          <a:xfrm>
            <a:off x="2915816" y="2132856"/>
            <a:ext cx="490220" cy="465455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effectLst/>
                <a:latin typeface="Times New Roman"/>
                <a:ea typeface="Calibri"/>
                <a:cs typeface="Times New Roman"/>
              </a:rPr>
              <a:t>1.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69" name="Надпись 2"/>
          <p:cNvSpPr txBox="1">
            <a:spLocks noChangeArrowheads="1"/>
          </p:cNvSpPr>
          <p:nvPr/>
        </p:nvSpPr>
        <p:spPr bwMode="auto">
          <a:xfrm>
            <a:off x="4038600" y="990600"/>
            <a:ext cx="490220" cy="465455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Calibri"/>
                <a:cs typeface="Times New Roman"/>
              </a:rPr>
              <a:t>2.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0" name="Надпись 2"/>
          <p:cNvSpPr txBox="1">
            <a:spLocks noChangeArrowheads="1"/>
          </p:cNvSpPr>
          <p:nvPr/>
        </p:nvSpPr>
        <p:spPr bwMode="auto">
          <a:xfrm>
            <a:off x="5181600" y="914400"/>
            <a:ext cx="490220" cy="465455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Calibri"/>
                <a:cs typeface="Times New Roman"/>
              </a:rPr>
              <a:t>5.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1" name="Надпись 2"/>
          <p:cNvSpPr txBox="1">
            <a:spLocks noChangeArrowheads="1"/>
          </p:cNvSpPr>
          <p:nvPr/>
        </p:nvSpPr>
        <p:spPr bwMode="auto">
          <a:xfrm>
            <a:off x="6781800" y="1447800"/>
            <a:ext cx="490220" cy="465455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Calibri"/>
                <a:cs typeface="Times New Roman"/>
              </a:rPr>
              <a:t>6.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2" name="Надпись 2"/>
          <p:cNvSpPr txBox="1">
            <a:spLocks noChangeArrowheads="1"/>
          </p:cNvSpPr>
          <p:nvPr/>
        </p:nvSpPr>
        <p:spPr bwMode="auto">
          <a:xfrm>
            <a:off x="7848600" y="457200"/>
            <a:ext cx="490220" cy="465455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Calibri"/>
                <a:cs typeface="Times New Roman"/>
              </a:rPr>
              <a:t>7.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3" name="Надпись 2"/>
          <p:cNvSpPr txBox="1">
            <a:spLocks noChangeArrowheads="1"/>
          </p:cNvSpPr>
          <p:nvPr/>
        </p:nvSpPr>
        <p:spPr bwMode="auto">
          <a:xfrm>
            <a:off x="228600" y="4077072"/>
            <a:ext cx="598984" cy="576064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Calibri"/>
                <a:cs typeface="Times New Roman"/>
              </a:rPr>
              <a:t>3.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4" name="Надпись 2"/>
          <p:cNvSpPr txBox="1">
            <a:spLocks noChangeArrowheads="1"/>
          </p:cNvSpPr>
          <p:nvPr/>
        </p:nvSpPr>
        <p:spPr bwMode="auto">
          <a:xfrm>
            <a:off x="838200" y="6096000"/>
            <a:ext cx="490220" cy="465455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Calibri"/>
                <a:cs typeface="Times New Roman"/>
              </a:rPr>
              <a:t>4.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050" name="Picture 2" descr="http://content.foto.my.mail.ru/bk/8903zy/_myphoto/h-1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3130132" cy="3717032"/>
          </a:xfrm>
          <a:prstGeom prst="rect">
            <a:avLst/>
          </a:prstGeom>
          <a:noFill/>
        </p:spPr>
      </p:pic>
      <p:sp>
        <p:nvSpPr>
          <p:cNvPr id="75" name="Прямоугольник 74"/>
          <p:cNvSpPr/>
          <p:nvPr/>
        </p:nvSpPr>
        <p:spPr>
          <a:xfrm>
            <a:off x="3810000" y="0"/>
            <a:ext cx="37876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кроссворд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User\Desktop\01laba2bn12955213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593211"/>
            <a:ext cx="4369172" cy="4264789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331640" y="620688"/>
            <a:ext cx="6770635" cy="19205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buNone/>
            </a:pP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Станция </a:t>
            </a:r>
          </a:p>
          <a:p>
            <a:pPr algn="ctr">
              <a:buNone/>
            </a:pP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«Дорожные знаки»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0" name="Рисунок 26" descr="https://avatars.mds.yandex.net/get-pdb/805160/77e2db39-8f41-48c0-aee6-c47ef58275c0/s1200?webp=fal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980728"/>
            <a:ext cx="676275" cy="695325"/>
          </a:xfrm>
          <a:prstGeom prst="rect">
            <a:avLst/>
          </a:prstGeom>
          <a:noFill/>
        </p:spPr>
      </p:pic>
      <p:pic>
        <p:nvPicPr>
          <p:cNvPr id="3089" name="Рисунок 291" descr="https://avatars.mds.yandex.net/get-pdb/985790/717ae918-50b6-4e01-b7dc-3decf6779f20/s1200?webp=fal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1700808"/>
            <a:ext cx="609600" cy="609600"/>
          </a:xfrm>
          <a:prstGeom prst="rect">
            <a:avLst/>
          </a:prstGeom>
          <a:noFill/>
        </p:spPr>
      </p:pic>
      <p:pic>
        <p:nvPicPr>
          <p:cNvPr id="3088" name="Рисунок 294" descr="http://www.ulmeria.ru/sites/default/files/news/preview_images/11a77696d513dbd4f64bb57ff9dadf24ae5af6b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2420888"/>
            <a:ext cx="609600" cy="609600"/>
          </a:xfrm>
          <a:prstGeom prst="rect">
            <a:avLst/>
          </a:prstGeom>
          <a:noFill/>
        </p:spPr>
      </p:pic>
      <p:pic>
        <p:nvPicPr>
          <p:cNvPr id="3087" name="Рисунок 303" descr="http://tobolsk.vsemetri.com/files/posts/2017/02/02/5892b5e13ffd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664" y="3212976"/>
            <a:ext cx="600075" cy="600075"/>
          </a:xfrm>
          <a:prstGeom prst="rect">
            <a:avLst/>
          </a:prstGeom>
          <a:noFill/>
        </p:spPr>
      </p:pic>
      <p:pic>
        <p:nvPicPr>
          <p:cNvPr id="3086" name="Рисунок 304" descr="https://avtopravo.guru/wp-content/uploads/znak-ostorozhno-deti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47664" y="4077072"/>
            <a:ext cx="638175" cy="561975"/>
          </a:xfrm>
          <a:prstGeom prst="rect">
            <a:avLst/>
          </a:prstGeom>
          <a:noFill/>
        </p:spPr>
      </p:pic>
      <p:pic>
        <p:nvPicPr>
          <p:cNvPr id="3085" name="Рисунок 315" descr="https://avatars.mds.yandex.net/get-pdb/197794/38f91b93-7187-4ea4-ae2a-5ab734ef08d2/s1200?webp=fals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75656" y="4725144"/>
            <a:ext cx="762000" cy="571500"/>
          </a:xfrm>
          <a:prstGeom prst="rect">
            <a:avLst/>
          </a:prstGeom>
          <a:noFill/>
        </p:spPr>
      </p:pic>
      <p:pic>
        <p:nvPicPr>
          <p:cNvPr id="3084" name="Рисунок 305" descr="http://www.outillage-btp.com/188812-thickbox_default/panneau-disque-interdit-de-rouler-a-plus-de-20-kmh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19672" y="5445224"/>
            <a:ext cx="514350" cy="514350"/>
          </a:xfrm>
          <a:prstGeom prst="rect">
            <a:avLst/>
          </a:prstGeom>
          <a:noFill/>
        </p:spPr>
      </p:pic>
      <p:pic>
        <p:nvPicPr>
          <p:cNvPr id="3083" name="Рисунок 308" descr="http://restforest.ru/published/publicdata/KOMUKOG4REST/attachments/SC/products_pictures/74493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47664" y="6021288"/>
            <a:ext cx="609600" cy="609600"/>
          </a:xfrm>
          <a:prstGeom prst="rect">
            <a:avLst/>
          </a:prstGeom>
          <a:noFill/>
        </p:spPr>
      </p:pic>
      <p:pic>
        <p:nvPicPr>
          <p:cNvPr id="3082" name="Рисунок 316" descr="https://ds04.infourok.ru/uploads/ex/0453/001205b2-a2e0a3ba/hello_html_5b5f9225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475656" y="188640"/>
            <a:ext cx="781050" cy="704850"/>
          </a:xfrm>
          <a:prstGeom prst="rect">
            <a:avLst/>
          </a:prstGeom>
          <a:noFill/>
        </p:spPr>
      </p:pic>
      <p:sp>
        <p:nvSpPr>
          <p:cNvPr id="3081" name="Скругленный прямоугольник 17"/>
          <p:cNvSpPr>
            <a:spLocks noChangeArrowheads="1"/>
          </p:cNvSpPr>
          <p:nvPr/>
        </p:nvSpPr>
        <p:spPr bwMode="auto">
          <a:xfrm>
            <a:off x="3995936" y="4077072"/>
            <a:ext cx="1211263" cy="555625"/>
          </a:xfrm>
          <a:prstGeom prst="roundRect">
            <a:avLst>
              <a:gd name="adj" fmla="val 16667"/>
            </a:avLst>
          </a:prstGeom>
          <a:solidFill>
            <a:srgbClr val="BFBFBF"/>
          </a:solidFill>
          <a:ln w="25400">
            <a:solidFill>
              <a:srgbClr val="243F6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Светофорное регулирование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" name="Скругленный прямоугольник 317"/>
          <p:cNvSpPr>
            <a:spLocks noChangeArrowheads="1"/>
          </p:cNvSpPr>
          <p:nvPr/>
        </p:nvSpPr>
        <p:spPr bwMode="auto">
          <a:xfrm>
            <a:off x="3923928" y="3284984"/>
            <a:ext cx="1211263" cy="555625"/>
          </a:xfrm>
          <a:prstGeom prst="roundRect">
            <a:avLst>
              <a:gd name="adj" fmla="val 16667"/>
            </a:avLst>
          </a:prstGeom>
          <a:solidFill>
            <a:srgbClr val="BFBFBF"/>
          </a:solidFill>
          <a:ln w="25400">
            <a:solidFill>
              <a:srgbClr val="243F6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Автобусная остановка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0" name="Скругленный прямоугольник 318"/>
          <p:cNvSpPr>
            <a:spLocks noChangeArrowheads="1"/>
          </p:cNvSpPr>
          <p:nvPr/>
        </p:nvSpPr>
        <p:spPr bwMode="auto">
          <a:xfrm>
            <a:off x="3923928" y="2564904"/>
            <a:ext cx="1211263" cy="555625"/>
          </a:xfrm>
          <a:prstGeom prst="roundRect">
            <a:avLst>
              <a:gd name="adj" fmla="val 16667"/>
            </a:avLst>
          </a:prstGeom>
          <a:solidFill>
            <a:srgbClr val="BFBFBF"/>
          </a:solidFill>
          <a:ln w="25400">
            <a:solidFill>
              <a:srgbClr val="243F6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Искусственная неровность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Скругленный прямоугольник 319"/>
          <p:cNvSpPr>
            <a:spLocks noChangeArrowheads="1"/>
          </p:cNvSpPr>
          <p:nvPr/>
        </p:nvSpPr>
        <p:spPr bwMode="auto">
          <a:xfrm>
            <a:off x="3923928" y="1772816"/>
            <a:ext cx="1211263" cy="555625"/>
          </a:xfrm>
          <a:prstGeom prst="roundRect">
            <a:avLst>
              <a:gd name="adj" fmla="val 16667"/>
            </a:avLst>
          </a:prstGeom>
          <a:solidFill>
            <a:srgbClr val="BFBFBF"/>
          </a:solidFill>
          <a:ln w="25400">
            <a:solidFill>
              <a:srgbClr val="243F6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Пешеходный переход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9" name="Скругленный прямоугольник 327"/>
          <p:cNvSpPr>
            <a:spLocks noChangeArrowheads="1"/>
          </p:cNvSpPr>
          <p:nvPr/>
        </p:nvSpPr>
        <p:spPr bwMode="auto">
          <a:xfrm>
            <a:off x="3851920" y="980728"/>
            <a:ext cx="1211263" cy="555625"/>
          </a:xfrm>
          <a:prstGeom prst="roundRect">
            <a:avLst>
              <a:gd name="adj" fmla="val 16667"/>
            </a:avLst>
          </a:prstGeom>
          <a:solidFill>
            <a:srgbClr val="BFBFBF"/>
          </a:solidFill>
          <a:ln w="25400">
            <a:solidFill>
              <a:srgbClr val="243F6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Осторожно, дети!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5" name="Скругленный прямоугольник 328"/>
          <p:cNvSpPr>
            <a:spLocks noChangeArrowheads="1"/>
          </p:cNvSpPr>
          <p:nvPr/>
        </p:nvSpPr>
        <p:spPr bwMode="auto">
          <a:xfrm>
            <a:off x="3995936" y="6093296"/>
            <a:ext cx="1562101" cy="555625"/>
          </a:xfrm>
          <a:prstGeom prst="roundRect">
            <a:avLst>
              <a:gd name="adj" fmla="val 16667"/>
            </a:avLst>
          </a:prstGeom>
          <a:solidFill>
            <a:srgbClr val="BFBFBF"/>
          </a:solidFill>
          <a:ln w="25400">
            <a:solidFill>
              <a:srgbClr val="243F6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Движение пешеходов запрещено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8" name="Скругленный прямоугольник 332"/>
          <p:cNvSpPr>
            <a:spLocks noChangeArrowheads="1"/>
          </p:cNvSpPr>
          <p:nvPr/>
        </p:nvSpPr>
        <p:spPr bwMode="auto">
          <a:xfrm>
            <a:off x="3707904" y="260648"/>
            <a:ext cx="1806575" cy="555625"/>
          </a:xfrm>
          <a:prstGeom prst="roundRect">
            <a:avLst>
              <a:gd name="adj" fmla="val 16667"/>
            </a:avLst>
          </a:prstGeom>
          <a:solidFill>
            <a:srgbClr val="BFBFBF"/>
          </a:solidFill>
          <a:ln w="25400">
            <a:solidFill>
              <a:srgbClr val="243F6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Движение на велосипедах запрещено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6" name="Скругленный прямоугольник 333"/>
          <p:cNvSpPr>
            <a:spLocks noChangeArrowheads="1"/>
          </p:cNvSpPr>
          <p:nvPr/>
        </p:nvSpPr>
        <p:spPr bwMode="auto">
          <a:xfrm>
            <a:off x="4067944" y="5445224"/>
            <a:ext cx="1211263" cy="555625"/>
          </a:xfrm>
          <a:prstGeom prst="roundRect">
            <a:avLst>
              <a:gd name="adj" fmla="val 16667"/>
            </a:avLst>
          </a:prstGeom>
          <a:solidFill>
            <a:srgbClr val="BFBFBF"/>
          </a:solidFill>
          <a:ln w="25400">
            <a:solidFill>
              <a:srgbClr val="243F6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Ограничение скорости 20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Скругленный прямоугольник 334"/>
          <p:cNvSpPr>
            <a:spLocks noChangeArrowheads="1"/>
          </p:cNvSpPr>
          <p:nvPr/>
        </p:nvSpPr>
        <p:spPr bwMode="auto">
          <a:xfrm>
            <a:off x="4067944" y="4797152"/>
            <a:ext cx="1211263" cy="555625"/>
          </a:xfrm>
          <a:prstGeom prst="roundRect">
            <a:avLst>
              <a:gd name="adj" fmla="val 16667"/>
            </a:avLst>
          </a:prstGeom>
          <a:solidFill>
            <a:srgbClr val="BFBFBF"/>
          </a:solidFill>
          <a:ln w="25400">
            <a:solidFill>
              <a:srgbClr val="243F6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Велосипедная дорожка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-630238" y="1152525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93" name="Rectangle 21"/>
          <p:cNvSpPr>
            <a:spLocks noChangeArrowheads="1"/>
          </p:cNvSpPr>
          <p:nvPr/>
        </p:nvSpPr>
        <p:spPr bwMode="auto">
          <a:xfrm>
            <a:off x="-630238" y="1762125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-630238" y="2371725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95" name="Rectangle 23"/>
          <p:cNvSpPr>
            <a:spLocks noChangeArrowheads="1"/>
          </p:cNvSpPr>
          <p:nvPr/>
        </p:nvSpPr>
        <p:spPr bwMode="auto">
          <a:xfrm>
            <a:off x="-630238" y="2971800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-630238" y="3533775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97" name="Rectangle 25"/>
          <p:cNvSpPr>
            <a:spLocks noChangeArrowheads="1"/>
          </p:cNvSpPr>
          <p:nvPr/>
        </p:nvSpPr>
        <p:spPr bwMode="auto">
          <a:xfrm>
            <a:off x="-630238" y="5934075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07" name="Rectangle 35"/>
          <p:cNvSpPr>
            <a:spLocks noChangeArrowheads="1"/>
          </p:cNvSpPr>
          <p:nvPr/>
        </p:nvSpPr>
        <p:spPr bwMode="auto">
          <a:xfrm>
            <a:off x="457200" y="5934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Picture 1" descr="C:\Users\User\Desktop\01laba2bn1295521348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778614" y="3573016"/>
            <a:ext cx="3365386" cy="32849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8"/>
            <a:ext cx="8229600" cy="1143000"/>
          </a:xfrm>
        </p:spPr>
        <p:txBody>
          <a:bodyPr/>
          <a:lstStyle/>
          <a:p>
            <a:r>
              <a:rPr lang="ru-RU" dirty="0" smtClean="0"/>
              <a:t>Задание 1</a:t>
            </a:r>
            <a:endParaRPr lang="ru-RU" dirty="0"/>
          </a:p>
        </p:txBody>
      </p:sp>
      <p:pic>
        <p:nvPicPr>
          <p:cNvPr id="87042" name="Picture 2" descr="C:\Users\User\Desktop\4 г фото\_DSC85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92" y="500042"/>
            <a:ext cx="9108308" cy="6072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pic>
        <p:nvPicPr>
          <p:cNvPr id="9222" name="Picture 6" descr="C:\Users\User\Desktop\4 г фото\_DSC85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07156"/>
            <a:ext cx="4500563" cy="6750843"/>
          </a:xfrm>
          <a:prstGeom prst="rect">
            <a:avLst/>
          </a:prstGeom>
          <a:noFill/>
        </p:spPr>
      </p:pic>
      <p:pic>
        <p:nvPicPr>
          <p:cNvPr id="9223" name="Picture 7" descr="C:\Users\User\Desktop\4 г фото\_DSC85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7" y="214316"/>
            <a:ext cx="4429123" cy="6643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C:\Users\User\Desktop\4 г фото\_DSC85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0"/>
            <a:ext cx="4572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https://ds04.infourok.ru/uploads/ex/0319/000dbeb8-f9a8b853/2/img13.jpg"/>
          <p:cNvPicPr>
            <a:picLocks noGrp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573016"/>
            <a:ext cx="4038600" cy="3001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ds04.infourok.ru/uploads/ex/0319/000dbeb8-f9a8b853/2/img14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3581400" cy="289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ds04.infourok.ru/uploads/ex/0319/000dbeb8-f9a8b853/2/img12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548680"/>
            <a:ext cx="4191000" cy="27393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76</Words>
  <Application>Microsoft Office PowerPoint</Application>
  <PresentationFormat>Экран (4:3)</PresentationFormat>
  <Paragraphs>32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Задание 1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21</cp:revision>
  <dcterms:created xsi:type="dcterms:W3CDTF">2014-08-03T10:36:29Z</dcterms:created>
  <dcterms:modified xsi:type="dcterms:W3CDTF">2019-02-20T17:43:52Z</dcterms:modified>
</cp:coreProperties>
</file>