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1" r:id="rId4"/>
    <p:sldId id="257" r:id="rId5"/>
    <p:sldId id="270" r:id="rId6"/>
    <p:sldId id="258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" y="-16977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omic Sans MS" pitchFamily="66" charset="0"/>
              </a:rPr>
              <a:t>Конспект занятия в подготовительной группе по обучению элементам грамоты по теме  «Дифференциация звуков </a:t>
            </a:r>
            <a:r>
              <a:rPr lang="ru-RU" dirty="0" err="1">
                <a:latin typeface="Comic Sans MS" pitchFamily="66" charset="0"/>
              </a:rPr>
              <a:t>Сь</a:t>
            </a:r>
            <a:r>
              <a:rPr lang="ru-RU" dirty="0">
                <a:latin typeface="Comic Sans MS" pitchFamily="66" charset="0"/>
              </a:rPr>
              <a:t> - </a:t>
            </a:r>
            <a:r>
              <a:rPr lang="ru-RU" dirty="0" err="1">
                <a:latin typeface="Comic Sans MS" pitchFamily="66" charset="0"/>
              </a:rPr>
              <a:t>Зь</a:t>
            </a:r>
            <a:r>
              <a:rPr lang="ru-RU" dirty="0">
                <a:latin typeface="Comic Sans MS" pitchFamily="66" charset="0"/>
              </a:rPr>
              <a:t> с элементами  </a:t>
            </a:r>
            <a:r>
              <a:rPr lang="ru-RU" dirty="0" err="1">
                <a:latin typeface="Comic Sans MS" pitchFamily="66" charset="0"/>
              </a:rPr>
              <a:t>биоэнергопластики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9662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76" y="1268760"/>
            <a:ext cx="728318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2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8" y="1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ле 2"/>
          <p:cNvSpPr txBox="1"/>
          <p:nvPr/>
        </p:nvSpPr>
        <p:spPr>
          <a:xfrm>
            <a:off x="899592" y="980728"/>
            <a:ext cx="6497146" cy="404523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ffectLst/>
                <a:latin typeface="Times New Roman"/>
                <a:ea typeface="Calibri"/>
                <a:cs typeface="Times New Roman"/>
              </a:rPr>
              <a:t>Анализ предложений. Составление графических схем.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СИМА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КОРМИТ СИНИЦУ</a:t>
            </a: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Схема предложения 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ЗИМОЙ ЗИНА КОРМИТ ЗИМУЮЩИХ ПТИЦ.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Схема предложения 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Times New Roman"/>
                <a:ea typeface="Calibri"/>
                <a:cs typeface="Times New Roman"/>
              </a:rPr>
              <a:t>какой звук чаще всего слышится в первом предложении? А во втором?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8837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72" y="18582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annotacziya-2019-09-01-21594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5" r="4970"/>
          <a:stretch/>
        </p:blipFill>
        <p:spPr bwMode="auto">
          <a:xfrm>
            <a:off x="887698" y="831272"/>
            <a:ext cx="2991576" cy="47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b/%D0%B4%D0%B5%D0%B2%D1%83%D1%88%D0%BA%D0%B0-redhead-%D0%B2-%D0%B7%D0%B5-%D0%B5%D0%BD%D0%BE%D0%BC-%D0%BF-%D0%B0%D1%82%D1%8C%D0%B5-%D0%B5%D1%80%D0%B6%D0%B0-%D0%BF%D0%BE-%D0%B0%D1%80%D0%BE%D1%87%D0%BD%D1%83%D1%8E-%D0%BA%D0%BE%D1%80%D0%BE%D0%B1%D0%BA%D1%83-%D0%B8%D0%B7%D0%BE-%D0%B8%D1%80%D0%BE%D0%B2%D0%B0%D0%BD%D0%BD%D1%83%D1%8E-%D0%B8-4529669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0000" l="9901" r="899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425" y="488819"/>
            <a:ext cx="3456384" cy="513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itsey623.ru/wp-content/uploads/2020/05/b_7AF892AC-AC82-4910-9E28-F42AB7A71E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9600" l="36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617" y="1963490"/>
            <a:ext cx="1091951" cy="109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56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" y="-16977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2.infourok.ru/uploads/ex/004b/0005b922-f0007e66/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5" t="17319" r="31584" b="18429"/>
          <a:stretch/>
        </p:blipFill>
        <p:spPr bwMode="auto">
          <a:xfrm>
            <a:off x="1547664" y="1052736"/>
            <a:ext cx="5844124" cy="485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639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 </a:t>
            </a:r>
            <a:r>
              <a:rPr lang="ru-RU" sz="6000" b="1" dirty="0" err="1" smtClean="0"/>
              <a:t>Сь</a:t>
            </a:r>
            <a:r>
              <a:rPr lang="ru-RU" sz="6000" b="1" dirty="0" smtClean="0"/>
              <a:t>- </a:t>
            </a:r>
          </a:p>
          <a:p>
            <a:endParaRPr lang="ru-RU" sz="6000" b="1" dirty="0" smtClean="0"/>
          </a:p>
          <a:p>
            <a:r>
              <a:rPr lang="ru-RU" sz="6000" b="1" dirty="0" smtClean="0"/>
              <a:t> </a:t>
            </a:r>
            <a:r>
              <a:rPr lang="ru-RU" sz="6000" b="1" dirty="0" err="1" smtClean="0"/>
              <a:t>Зь</a:t>
            </a:r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340768"/>
            <a:ext cx="1584176" cy="144016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heliograph.ru/images/1108459_risunok-kolokolchik-shkolny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231" y="1037621"/>
            <a:ext cx="1346206" cy="16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5103231" y="1037621"/>
            <a:ext cx="1346206" cy="161440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103231" y="1124744"/>
            <a:ext cx="1346206" cy="1440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771800" y="3501008"/>
            <a:ext cx="1584176" cy="1440160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4" descr="http://heliograph.ru/images/1108459_risunok-kolokolchik-shkolny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631" y="3428999"/>
            <a:ext cx="1346206" cy="16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87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51" y="1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4.infourok.ru/uploads/ex/0c01/00021b58-ce0f5b43/img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r="12883"/>
          <a:stretch/>
        </p:blipFill>
        <p:spPr bwMode="auto">
          <a:xfrm>
            <a:off x="1236577" y="620688"/>
            <a:ext cx="6864528" cy="520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39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2132856"/>
            <a:ext cx="2736304" cy="2880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</a:t>
            </a:r>
            <a:endParaRPr lang="ru-RU" sz="1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2148524"/>
            <a:ext cx="2736304" cy="2880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</a:t>
            </a:r>
            <a:endParaRPr lang="ru-RU" sz="15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043608" y="404664"/>
            <a:ext cx="2736304" cy="1728192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233036" y="420332"/>
            <a:ext cx="2736304" cy="1728192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4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98" y="980728"/>
            <a:ext cx="7384340" cy="3716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85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449237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44"/>
          <a:stretch/>
        </p:blipFill>
        <p:spPr bwMode="auto">
          <a:xfrm>
            <a:off x="566629" y="764704"/>
            <a:ext cx="7959477" cy="390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9" t="78816" r="2067" b="-1"/>
          <a:stretch/>
        </p:blipFill>
        <p:spPr bwMode="auto">
          <a:xfrm>
            <a:off x="1053061" y="4558743"/>
            <a:ext cx="2651689" cy="171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9" t="78816" r="2067" b="-1"/>
          <a:stretch/>
        </p:blipFill>
        <p:spPr bwMode="auto">
          <a:xfrm>
            <a:off x="5220072" y="4641272"/>
            <a:ext cx="2651689" cy="1719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09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ad4/00014353-2fbec9fb/hello_html_m764c7e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57" y="0"/>
            <a:ext cx="916285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02" y="1483427"/>
            <a:ext cx="7560840" cy="194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5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40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Конспект занятия в подготовительной группе по обучению элементам грамоты по теме  «Дифференциация звуков Сь - Зь с элементами  биоэнергопластики»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занятия в подготовительной группе по обучению элементам грамоты по теме  «Дифференциация звуков Сь - Зь с элементами  биоэнергопластики»</dc:title>
  <dc:creator>user</dc:creator>
  <cp:lastModifiedBy>user</cp:lastModifiedBy>
  <cp:revision>18</cp:revision>
  <dcterms:created xsi:type="dcterms:W3CDTF">2021-01-25T05:22:15Z</dcterms:created>
  <dcterms:modified xsi:type="dcterms:W3CDTF">2021-02-03T06:44:27Z</dcterms:modified>
</cp:coreProperties>
</file>