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9" r:id="rId2"/>
    <p:sldId id="258" r:id="rId3"/>
    <p:sldId id="261" r:id="rId4"/>
    <p:sldId id="262" r:id="rId5"/>
    <p:sldId id="263" r:id="rId6"/>
    <p:sldId id="264" r:id="rId7"/>
    <p:sldId id="267" r:id="rId8"/>
    <p:sldId id="266" r:id="rId9"/>
    <p:sldId id="268" r:id="rId10"/>
    <p:sldId id="269" r:id="rId11"/>
    <p:sldId id="271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C2E3AC8-788B-413A-89C5-583D33D92F8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62F1D0-F526-43B7-A760-292BF132CC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2E3AC8-788B-413A-89C5-583D33D92F8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62F1D0-F526-43B7-A760-292BF132CC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2E3AC8-788B-413A-89C5-583D33D92F8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62F1D0-F526-43B7-A760-292BF132CC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2E3AC8-788B-413A-89C5-583D33D92F8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62F1D0-F526-43B7-A760-292BF132CC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2E3AC8-788B-413A-89C5-583D33D92F8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62F1D0-F526-43B7-A760-292BF132CC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2E3AC8-788B-413A-89C5-583D33D92F8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62F1D0-F526-43B7-A760-292BF132CC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2E3AC8-788B-413A-89C5-583D33D92F8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62F1D0-F526-43B7-A760-292BF132CC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2E3AC8-788B-413A-89C5-583D33D92F8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62F1D0-F526-43B7-A760-292BF132CC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2E3AC8-788B-413A-89C5-583D33D92F8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62F1D0-F526-43B7-A760-292BF132CC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C2E3AC8-788B-413A-89C5-583D33D92F8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62F1D0-F526-43B7-A760-292BF132CC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C2E3AC8-788B-413A-89C5-583D33D92F8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62F1D0-F526-43B7-A760-292BF132CC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C2E3AC8-788B-413A-89C5-583D33D92F8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462F1D0-F526-43B7-A760-292BF132CC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971600" y="5373216"/>
            <a:ext cx="7416824" cy="100811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Подготовила: воспитатель Хафизова Наталья Александровна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МБДОУ №4, г.Заполярный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Старшая группа №1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260648"/>
            <a:ext cx="7404440" cy="72008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 «Осень – золотая пора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3" descr="osen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5101" b="5101"/>
          <a:stretch>
            <a:fillRect/>
          </a:stretch>
        </p:blipFill>
        <p:spPr>
          <a:xfrm>
            <a:off x="683568" y="1052736"/>
            <a:ext cx="7989731" cy="4036916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Уборка опавшей листвы.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0617411">
            <a:off x="317834" y="1782937"/>
            <a:ext cx="4623289" cy="2639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83725">
            <a:off x="3851461" y="3534600"/>
            <a:ext cx="4778152" cy="2685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778098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Рисование «Осенний лес»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4520111">
            <a:off x="795702" y="1587249"/>
            <a:ext cx="2930432" cy="3907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Хафиз\Desktop\фото растения\20211101_160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34610">
            <a:off x="4927710" y="2001210"/>
            <a:ext cx="3554903" cy="26661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Хафиз\Desktop\фото растения\20211101_1601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643678">
            <a:off x="-101315" y="1556581"/>
            <a:ext cx="4065362" cy="3049021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83996">
            <a:off x="4194951" y="1438371"/>
            <a:ext cx="4217817" cy="316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Аппликация «Грибы»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14687">
            <a:off x="86241" y="2194083"/>
            <a:ext cx="4330122" cy="3247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 descr="C:\Users\Хафиз\Desktop\фото растения\20211101_1616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768978">
            <a:off x="4392436" y="2270360"/>
            <a:ext cx="4396747" cy="3297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Хафиз\Desktop\фото растения\20211101_1633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196752"/>
            <a:ext cx="6556987" cy="4917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</a:t>
            </a:r>
            <a: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Аппликация (коллективная)</a:t>
            </a:r>
            <a:b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«Кудрявые березы»</a:t>
            </a:r>
            <a:endParaRPr lang="ru-RU" sz="4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4743871">
            <a:off x="452176" y="2363510"/>
            <a:ext cx="4312630" cy="3234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 descr="C:\Users\Хафиз\Desktop\фото растения\20211101_1636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306583">
            <a:off x="4770259" y="2492238"/>
            <a:ext cx="4154625" cy="31159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Хафиз\Desktop\фото растения\20211101_1704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367644" y="1016732"/>
            <a:ext cx="6048672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91264" cy="868958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Заключительный этап:</a:t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Творческая выставка (дети-родители)</a:t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«Осенняя кладовая»</a:t>
            </a:r>
            <a:endParaRPr lang="ru-RU" sz="3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0760932">
            <a:off x="804174" y="2111237"/>
            <a:ext cx="2659655" cy="3708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 descr="C:\Users\Хафиз\Desktop\фото растения\20211103_1419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469">
            <a:off x="5004048" y="2348880"/>
            <a:ext cx="2893048" cy="39552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Хафиз\Desktop\фото растения\20211103_142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17557">
            <a:off x="467545" y="823338"/>
            <a:ext cx="3600400" cy="4988917"/>
          </a:xfrm>
          <a:prstGeom prst="rect">
            <a:avLst/>
          </a:prstGeom>
          <a:noFill/>
        </p:spPr>
      </p:pic>
      <p:pic>
        <p:nvPicPr>
          <p:cNvPr id="8197" name="Picture 5" descr="C:\Users\Хафиз\Desktop\фото растения\20211103_1420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26040">
            <a:off x="4817256" y="861356"/>
            <a:ext cx="3816424" cy="53607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Хафиз\Desktop\фото растения\20211103_1421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09942">
            <a:off x="538020" y="570334"/>
            <a:ext cx="3725259" cy="5312903"/>
          </a:xfrm>
          <a:prstGeom prst="rect">
            <a:avLst/>
          </a:prstGeom>
          <a:noFill/>
        </p:spPr>
      </p:pic>
      <p:pic>
        <p:nvPicPr>
          <p:cNvPr id="9221" name="Picture 5" descr="C:\Users\Хафиз\Desktop\фото растения\20211019_1748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823610">
            <a:off x="4403128" y="1337175"/>
            <a:ext cx="4713039" cy="35347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147248" cy="396044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Тип проекта: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творчески- исследовательский, групповой.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Продолжительность: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месяц (сентябрь).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Участники: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воспитатель, дети старшей группы и родители.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c196d7282ce67d8b4b24133cda1a7ee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66851" y="4149725"/>
            <a:ext cx="3347405" cy="2231603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Праздник «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Осенины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0568866">
            <a:off x="359375" y="1742527"/>
            <a:ext cx="4655621" cy="3136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556792"/>
            <a:ext cx="3254636" cy="4337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437849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ВЫВОД: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bg1"/>
                </a:solidFill>
              </a:rPr>
              <a:t>В результате проекта у детей пополнились, систематизировались знания и представления об осенних изменениях в природе.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60648"/>
            <a:ext cx="6120680" cy="576064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Актуальность: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Экологическое воспитание дошкольников- это воспитание в детях способности понимать и любить окружающий мир и бережно относиться к нему. Осень- это золотая крона деревьев, багряная и шуршащая листва, бабье лето.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7" name="Содержимое 6" descr="20210804_1658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6381201" y="2411887"/>
            <a:ext cx="2808312" cy="2106234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404664"/>
            <a:ext cx="8424936" cy="1584176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4400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200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расширение и систематизирование представления детей об осени.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844824"/>
            <a:ext cx="4536503" cy="4364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ose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79912" y="4725144"/>
            <a:ext cx="3152421" cy="177323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052736"/>
            <a:ext cx="8363272" cy="324036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расширять представления детей об изменениях, происходящих в природе с приходом осени;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воспитывать экологическую культуру детей;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развивать связную речь, закреплять умение отвечать на вопросы воспитателя. 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1124744"/>
            <a:ext cx="8363272" cy="4882547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 детей ответственного отношения к природе;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углублять и расширять знания об осени;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активизация и обогащение словарного запаса детей по теме проекта;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достижение положительного эмоционального отклика у детей в собственной изобразительной деятельности.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19256" cy="796950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Ожидаемые результаты:</a:t>
            </a:r>
            <a:b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riroda-les-derevya-listya-krasochnye-doroga-osen-padenie-cveta-progulk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39951" y="4149080"/>
            <a:ext cx="3337941" cy="223224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91264" cy="360040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Подготовительный этап: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обсуждение цели задач воспитателем с детьми и родителями;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составление плана реализации проекта;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подбор необходимых материалов и оборудования.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268760"/>
            <a:ext cx="8295702" cy="466633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Практический этап: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Наблюдения во время прогулок за сезонными изменениями (за листопадом).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56830">
            <a:off x="5212251" y="2068357"/>
            <a:ext cx="3174876" cy="4236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20829707">
            <a:off x="827584" y="1916832"/>
            <a:ext cx="3013472" cy="401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154</TotalTime>
  <Words>134</Words>
  <Application>Microsoft Office PowerPoint</Application>
  <PresentationFormat>Экран (4:3)</PresentationFormat>
  <Paragraphs>23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Открытая</vt:lpstr>
      <vt:lpstr>Проект «Осень – золотая пора»</vt:lpstr>
      <vt:lpstr>Тип проекта: творчески- исследовательский, групповой. Продолжительность: месяц (сентябрь). Участники: воспитатель, дети старшей группы и родители. </vt:lpstr>
      <vt:lpstr>Актуальность: Экологическое воспитание дошкольников- это воспитание в детях способности понимать и любить окружающий мир и бережно относиться к нему. Осень- это золотая крона деревьев, багряная и шуршащая листва, бабье лето.</vt:lpstr>
      <vt:lpstr>Цель: расширение и систематизирование представления детей об осени.</vt:lpstr>
      <vt:lpstr>Задачи: - расширять представления детей об изменениях, происходящих в природе с приходом осени; - воспитывать экологическую культуру детей; - развивать связную речь, закреплять умение отвечать на вопросы воспитателя. </vt:lpstr>
      <vt:lpstr>    Ожидаемые результаты: </vt:lpstr>
      <vt:lpstr>    Подготовительный этап: - обсуждение цели задач воспитателем с детьми и родителями; - составление плана реализации проекта; - подбор необходимых материалов и оборудования. </vt:lpstr>
      <vt:lpstr>      Практический этап:</vt:lpstr>
      <vt:lpstr>     Наблюдения во время прогулок за сезонными изменениями (за листопадом).</vt:lpstr>
      <vt:lpstr>     Уборка опавшей листвы.</vt:lpstr>
      <vt:lpstr>      Рисование «Осенний лес»</vt:lpstr>
      <vt:lpstr>Слайд 12</vt:lpstr>
      <vt:lpstr>       Аппликация «Грибы»</vt:lpstr>
      <vt:lpstr>Слайд 14</vt:lpstr>
      <vt:lpstr>   Аппликация (коллективная)         «Кудрявые березы»</vt:lpstr>
      <vt:lpstr>Слайд 16</vt:lpstr>
      <vt:lpstr>          Заключительный этап:       Творческая выставка (дети-родители)                       «Осенняя кладовая»</vt:lpstr>
      <vt:lpstr>Слайд 18</vt:lpstr>
      <vt:lpstr>Слайд 19</vt:lpstr>
      <vt:lpstr>        Праздник «Осенины»</vt:lpstr>
      <vt:lpstr>ВЫВОД: В результате проекта у детей пополнились, систематизировались знания и представления об осенних изменениях в природе.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«Осень- золотая пора»</dc:title>
  <dc:creator>Хафиз</dc:creator>
  <cp:lastModifiedBy>Хафиз</cp:lastModifiedBy>
  <cp:revision>18</cp:revision>
  <dcterms:created xsi:type="dcterms:W3CDTF">2021-11-04T20:52:33Z</dcterms:created>
  <dcterms:modified xsi:type="dcterms:W3CDTF">2021-11-14T18:03:35Z</dcterms:modified>
</cp:coreProperties>
</file>