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5" r:id="rId4"/>
    <p:sldId id="285" r:id="rId5"/>
    <p:sldId id="272" r:id="rId6"/>
    <p:sldId id="273" r:id="rId7"/>
    <p:sldId id="278" r:id="rId8"/>
    <p:sldId id="277" r:id="rId9"/>
    <p:sldId id="279" r:id="rId10"/>
    <p:sldId id="276" r:id="rId11"/>
    <p:sldId id="280" r:id="rId12"/>
    <p:sldId id="274" r:id="rId13"/>
    <p:sldId id="281" r:id="rId14"/>
    <p:sldId id="282" r:id="rId15"/>
    <p:sldId id="283" r:id="rId16"/>
    <p:sldId id="284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CD2C2-58FC-4523-B558-8178CED84B40}" type="datetimeFigureOut">
              <a:rPr lang="ru-RU" smtClean="0"/>
              <a:pPr/>
              <a:t>29.01.2019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A8578-C7CF-46C6-9673-6924955D5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Desktop\&#1043;&#1077;&#1086;&#1075;&#1088;&#1072;&#1092;&#1080;&#1103;\&#1047;&#1072;&#1085;&#1103;&#1090;&#1080;&#1103;%20&#1087;&#1086;%20&#1075;&#1077;&#1086;&#1075;&#1088;&#1072;&#1092;&#1080;&#1080;\&#1044;&#1077;&#1082;&#1072;&#1073;&#1088;&#1100;%202%20&#1085;&#1077;&#1076;&#1077;&#1083;&#1103;\&#1045;&#1074;&#1088;&#1072;&#1079;&#1080;&#1103;%20-%20&#1057;&#1072;&#1081;&#1090;-&#1080;&#1075;&#1088;&#1072;%20&#1056;&#1072;&#1079;&#1091;&#1084;&#1077;&#1081;&#1082;&#1080;&#1085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457200"/>
            <a:ext cx="762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Путешествие на материк Евразия</a:t>
            </a:r>
            <a:endParaRPr lang="ru-RU" sz="4800" b="1" i="1" dirty="0"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глобус компас книг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2600325"/>
            <a:ext cx="5143500" cy="4257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" y="4572000"/>
            <a:ext cx="449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latinLnBrk="0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Гр. «Колокольчик»</a:t>
            </a:r>
          </a:p>
          <a:p>
            <a:pPr algn="ctr"/>
            <a:r>
              <a:rPr lang="ru-RU" sz="24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Зайдель</a:t>
            </a: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Наталья Владимировна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Ефремова Ольга Николаевна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Еврази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66800"/>
            <a:ext cx="9144000" cy="487680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 rot="2979167">
            <a:off x="5789697" y="2450510"/>
            <a:ext cx="532611" cy="975413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зеро Байка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условное обозначение пустын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293128"/>
            <a:ext cx="2209800" cy="659871"/>
          </a:xfrm>
          <a:prstGeom prst="rect">
            <a:avLst/>
          </a:prstGeom>
        </p:spPr>
      </p:pic>
      <p:pic>
        <p:nvPicPr>
          <p:cNvPr id="4" name="Рисунок 3" descr="кляксы - копия (3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5181600"/>
            <a:ext cx="1507435" cy="1238250"/>
          </a:xfrm>
          <a:prstGeom prst="rect">
            <a:avLst/>
          </a:prstGeom>
        </p:spPr>
      </p:pic>
      <p:pic>
        <p:nvPicPr>
          <p:cNvPr id="5" name="Рисунок 4" descr="условное обозначение лес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5105400"/>
            <a:ext cx="1676400" cy="1326547"/>
          </a:xfrm>
          <a:prstGeom prst="rect">
            <a:avLst/>
          </a:prstGeom>
        </p:spPr>
      </p:pic>
      <p:pic>
        <p:nvPicPr>
          <p:cNvPr id="2" name="Рисунок 1" descr="евразия как африка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0"/>
            <a:ext cx="8382000" cy="4800600"/>
          </a:xfrm>
          <a:prstGeom prst="rect">
            <a:avLst/>
          </a:prstGeom>
        </p:spPr>
      </p:pic>
      <p:pic>
        <p:nvPicPr>
          <p:cNvPr id="6" name="Рисунок 5" descr="кляксы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76800" y="5105400"/>
            <a:ext cx="1493736" cy="1295793"/>
          </a:xfrm>
          <a:prstGeom prst="rect">
            <a:avLst/>
          </a:prstGeom>
        </p:spPr>
      </p:pic>
      <p:pic>
        <p:nvPicPr>
          <p:cNvPr id="7" name="Рисунок 6" descr="условное обозначение гор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9000" y="3719720"/>
            <a:ext cx="1371600" cy="1404730"/>
          </a:xfrm>
          <a:prstGeom prst="rect">
            <a:avLst/>
          </a:prstGeom>
        </p:spPr>
      </p:pic>
      <p:pic>
        <p:nvPicPr>
          <p:cNvPr id="8" name="Рисунок 7" descr="кляксы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2800" y="5334000"/>
            <a:ext cx="1563461" cy="1313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05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14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81001"/>
            <a:ext cx="8229600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расширение и закрепление  знаний детей о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материке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Евразия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познакомить  с географическим  положением Материка Евразия,  климатическими  условиями, растительным  и  животным  миром;  рассказать  о  способах  приспособления растений  и  животных  к  условиям  обитания  в  природной  зоне,</a:t>
            </a:r>
          </a:p>
          <a:p>
            <a:pPr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развивать  познавательную  активность,  умение  анализировать  изученный материал, работать в группе;</a:t>
            </a:r>
          </a:p>
          <a:p>
            <a:pPr fontAlgn="base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воспитывать бережное отношение к природе, к животному и растительному  миру. </a:t>
            </a:r>
          </a:p>
          <a:p>
            <a:endParaRPr lang="ru-RU" sz="32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Евразия - Сайт-игра Разумейкин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6400" y="304800"/>
            <a:ext cx="8331200" cy="624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m0-tub-ru.yandex.net/i?id=295fd0ebde4265e6a2b7819a0426b7f0-l&amp;n=1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881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вразия =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части света 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4495800"/>
            <a:ext cx="1981200" cy="19052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0" y="3962400"/>
            <a:ext cx="457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6273225"/>
            <a:ext cx="5334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5181600"/>
            <a:ext cx="457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7000" y="5181600"/>
            <a:ext cx="45720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Еврази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66800"/>
            <a:ext cx="9144000" cy="4876800"/>
          </a:xfrm>
          <a:prstGeom prst="rect">
            <a:avLst/>
          </a:prstGeom>
        </p:spPr>
      </p:pic>
      <p:pic>
        <p:nvPicPr>
          <p:cNvPr id="4" name="Рисунок 3" descr="горы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1905000"/>
            <a:ext cx="609600" cy="548640"/>
          </a:xfrm>
          <a:prstGeom prst="rect">
            <a:avLst/>
          </a:prstGeom>
        </p:spPr>
      </p:pic>
      <p:pic>
        <p:nvPicPr>
          <p:cNvPr id="5" name="Рисунок 4" descr="горы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200" y="2133600"/>
            <a:ext cx="609600" cy="548640"/>
          </a:xfrm>
          <a:prstGeom prst="rect">
            <a:avLst/>
          </a:prstGeom>
        </p:spPr>
      </p:pic>
      <p:pic>
        <p:nvPicPr>
          <p:cNvPr id="6" name="Рисунок 5" descr="горы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2438400"/>
            <a:ext cx="524933" cy="472440"/>
          </a:xfrm>
          <a:prstGeom prst="rect">
            <a:avLst/>
          </a:prstGeom>
        </p:spPr>
      </p:pic>
      <p:pic>
        <p:nvPicPr>
          <p:cNvPr id="7" name="Рисунок 6" descr="горы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2667000"/>
            <a:ext cx="609600" cy="548640"/>
          </a:xfrm>
          <a:prstGeom prst="rect">
            <a:avLst/>
          </a:prstGeom>
        </p:spPr>
      </p:pic>
      <p:pic>
        <p:nvPicPr>
          <p:cNvPr id="8" name="Рисунок 7" descr="горы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2895600"/>
            <a:ext cx="609600" cy="54864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47800" y="2590800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Европа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5800" y="22098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Азия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ральские гор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" y="0"/>
            <a:ext cx="9296400" cy="6871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Еврази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66800"/>
            <a:ext cx="9144000" cy="4876800"/>
          </a:xfrm>
          <a:prstGeom prst="rect">
            <a:avLst/>
          </a:prstGeom>
        </p:spPr>
      </p:pic>
      <p:pic>
        <p:nvPicPr>
          <p:cNvPr id="4" name="Рисунок 3" descr="эверест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810000"/>
            <a:ext cx="1066800" cy="674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эверес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3999" cy="6858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</TotalTime>
  <Words>26</Words>
  <PresentationFormat>Экран (4:3)</PresentationFormat>
  <Paragraphs>16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141</cp:revision>
  <dcterms:created xsi:type="dcterms:W3CDTF">2018-07-14T08:00:41Z</dcterms:created>
  <dcterms:modified xsi:type="dcterms:W3CDTF">2019-01-29T17:27:59Z</dcterms:modified>
</cp:coreProperties>
</file>