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67" r:id="rId5"/>
    <p:sldId id="258" r:id="rId6"/>
    <p:sldId id="265" r:id="rId7"/>
    <p:sldId id="266" r:id="rId8"/>
    <p:sldId id="259" r:id="rId9"/>
    <p:sldId id="260" r:id="rId10"/>
    <p:sldId id="269" r:id="rId11"/>
    <p:sldId id="264" r:id="rId12"/>
    <p:sldId id="268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5EC89-CD1A-4B64-8280-006BE0E37052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376C4-87F5-49F2-99C9-9FC16E36A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2098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21" y="214290"/>
            <a:ext cx="88582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 you know irregular verbs?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настраиваемая 6">
            <a:hlinkClick r:id="" action="ppaction://hlinkshowjump?jump=nextslide" highlightClick="1"/>
          </p:cNvPr>
          <p:cNvSpPr/>
          <p:nvPr/>
        </p:nvSpPr>
        <p:spPr>
          <a:xfrm>
            <a:off x="2643174" y="514351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28662" y="1785926"/>
            <a:ext cx="4447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TRY TO HIT THE SECOND FORM OF THE VERB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929190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saed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6143636" y="-857256"/>
            <a:ext cx="1000132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said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7429520" y="-857256"/>
            <a:ext cx="150019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say</a:t>
            </a:r>
            <a:endParaRPr lang="ru-RU" sz="2000" b="1" dirty="0"/>
          </a:p>
        </p:txBody>
      </p:sp>
      <p:pic>
        <p:nvPicPr>
          <p:cNvPr id="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pic>
        <p:nvPicPr>
          <p:cNvPr id="1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1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pic>
        <p:nvPicPr>
          <p:cNvPr id="12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6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357158" y="-857256"/>
            <a:ext cx="157163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spended</a:t>
            </a:r>
            <a:endParaRPr lang="ru-RU" sz="2000" b="1" dirty="0"/>
          </a:p>
        </p:txBody>
      </p:sp>
      <p:sp>
        <p:nvSpPr>
          <p:cNvPr id="15" name="Овал 14"/>
          <p:cNvSpPr/>
          <p:nvPr/>
        </p:nvSpPr>
        <p:spPr>
          <a:xfrm>
            <a:off x="2071670" y="-857256"/>
            <a:ext cx="142876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spend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3643306" y="-785818"/>
            <a:ext cx="1143008" cy="78581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spent</a:t>
            </a:r>
            <a:endParaRPr lang="ru-RU" sz="2000" b="1" dirty="0"/>
          </a:p>
        </p:txBody>
      </p:sp>
      <p:pic>
        <p:nvPicPr>
          <p:cNvPr id="1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7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1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8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2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2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sp>
        <p:nvSpPr>
          <p:cNvPr id="22" name="Управляющая кнопка: настраиваемая 21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0.01642 L -0.00712 1.25532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6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2706 L -0.01389 1.27197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0174 1.23449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90379E-6 L -0.01458 1.21346 " pathEditMode="relative" rAng="0" ptsTypes="AA">
                                      <p:cBhvr>
                                        <p:cTn id="38" dur="1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1372 1.21343 " pathEditMode="relative" rAng="0" ptsTypes="AA">
                                      <p:cBhvr>
                                        <p:cTn id="40" dur="1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0.0111 L -0.01615 1.14061 " pathEditMode="relative" rAng="0" ptsTypes="AA">
                                      <p:cBhvr>
                                        <p:cTn id="42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7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9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0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showWhenStopped="0"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showWhenStopped="0"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showWhenStopped="0"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3" grpId="0" animBg="1"/>
      <p:bldP spid="13" grpId="1" animBg="1"/>
      <p:bldP spid="15" grpId="0" animBg="1"/>
      <p:bldP spid="15" grpId="1" animBg="1"/>
      <p:bldP spid="17" grpId="0" animBg="1"/>
      <p:bldP spid="17" grpId="1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000628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swim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6143636" y="-857256"/>
            <a:ext cx="1285884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swam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7643802" y="-857256"/>
            <a:ext cx="150019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swum</a:t>
            </a:r>
            <a:endParaRPr lang="ru-RU" sz="2000" b="1" dirty="0"/>
          </a:p>
        </p:txBody>
      </p:sp>
      <p:pic>
        <p:nvPicPr>
          <p:cNvPr id="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pic>
        <p:nvPicPr>
          <p:cNvPr id="1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1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pic>
        <p:nvPicPr>
          <p:cNvPr id="12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6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500034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drink</a:t>
            </a:r>
            <a:endParaRPr lang="ru-RU" sz="2000" b="1" dirty="0"/>
          </a:p>
        </p:txBody>
      </p:sp>
      <p:sp>
        <p:nvSpPr>
          <p:cNvPr id="15" name="Овал 14"/>
          <p:cNvSpPr/>
          <p:nvPr/>
        </p:nvSpPr>
        <p:spPr>
          <a:xfrm>
            <a:off x="2000232" y="-857256"/>
            <a:ext cx="142876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drunk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3714744" y="-785818"/>
            <a:ext cx="1143008" cy="78581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drank</a:t>
            </a:r>
            <a:endParaRPr lang="ru-RU" sz="2000" b="1" dirty="0"/>
          </a:p>
        </p:txBody>
      </p:sp>
      <p:pic>
        <p:nvPicPr>
          <p:cNvPr id="1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7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1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8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2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2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sp>
        <p:nvSpPr>
          <p:cNvPr id="22" name="Управляющая кнопка: настраиваемая 21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12673E-6 L -0.00781 1.2389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6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2799 L -0.01424 1.2729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0174 1.23449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12673E-6 L -0.01458 1.21346 " pathEditMode="relative" rAng="0" ptsTypes="AA">
                                      <p:cBhvr>
                                        <p:cTn id="38" dur="1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1372 1.21343 " pathEditMode="relative" rAng="0" ptsTypes="AA">
                                      <p:cBhvr>
                                        <p:cTn id="40" dur="1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38778E-17 L -0.01215 1.1294 " pathEditMode="relative" rAng="0" ptsTypes="AA">
                                      <p:cBhvr>
                                        <p:cTn id="42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7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9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0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showWhenStopped="0"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showWhenStopped="0"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showWhenStopped="0"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3" grpId="0" animBg="1"/>
      <p:bldP spid="13" grpId="1" animBg="1"/>
      <p:bldP spid="15" grpId="0" animBg="1"/>
      <p:bldP spid="15" grpId="1" animBg="1"/>
      <p:bldP spid="17" grpId="0" animBg="1"/>
      <p:bldP spid="17" grpId="1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000628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brang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6143636" y="-857256"/>
            <a:ext cx="157163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brought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7643802" y="-857256"/>
            <a:ext cx="150019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bring</a:t>
            </a:r>
            <a:endParaRPr lang="ru-RU" sz="2000" b="1" dirty="0"/>
          </a:p>
        </p:txBody>
      </p:sp>
      <p:pic>
        <p:nvPicPr>
          <p:cNvPr id="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pic>
        <p:nvPicPr>
          <p:cNvPr id="1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1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pic>
        <p:nvPicPr>
          <p:cNvPr id="12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6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500034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lose</a:t>
            </a:r>
            <a:endParaRPr lang="ru-RU" sz="2000" b="1" dirty="0"/>
          </a:p>
        </p:txBody>
      </p:sp>
      <p:sp>
        <p:nvSpPr>
          <p:cNvPr id="15" name="Овал 14"/>
          <p:cNvSpPr/>
          <p:nvPr/>
        </p:nvSpPr>
        <p:spPr>
          <a:xfrm>
            <a:off x="2000232" y="-857256"/>
            <a:ext cx="142876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losed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3714744" y="-785818"/>
            <a:ext cx="1143008" cy="78581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lost</a:t>
            </a:r>
            <a:endParaRPr lang="ru-RU" sz="2000" b="1" dirty="0"/>
          </a:p>
        </p:txBody>
      </p:sp>
      <p:pic>
        <p:nvPicPr>
          <p:cNvPr id="1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7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1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8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2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2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sp>
        <p:nvSpPr>
          <p:cNvPr id="22" name="Управляющая кнопка: настраиваемая 21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12673E-6 L -0.00781 1.2389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6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2799 L -0.01424 1.2729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0174 1.23449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67808E-7 L -0.01459 1.21346 " pathEditMode="relative" rAng="0" ptsTypes="AA">
                                      <p:cBhvr>
                                        <p:cTn id="38" dur="1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90379E-6 L -0.01371 1.21346 " pathEditMode="relative" rAng="0" ptsTypes="AA">
                                      <p:cBhvr>
                                        <p:cTn id="40" dur="1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3728E-6 L -0.01215 1.12951 " pathEditMode="relative" rAng="0" ptsTypes="AA">
                                      <p:cBhvr>
                                        <p:cTn id="42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7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9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0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showWhenStopped="0"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showWhenStopped="0"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showWhenStopped="0"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3" grpId="0" animBg="1"/>
      <p:bldP spid="13" grpId="1" animBg="1"/>
      <p:bldP spid="15" grpId="0" animBg="1"/>
      <p:bldP spid="15" grpId="1" animBg="1"/>
      <p:bldP spid="17" grpId="0" animBg="1"/>
      <p:bldP spid="17" grpId="1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214942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did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6357950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done</a:t>
            </a:r>
            <a:endParaRPr lang="ru-RU" sz="2000" b="1" dirty="0"/>
          </a:p>
        </p:txBody>
      </p:sp>
      <p:sp>
        <p:nvSpPr>
          <p:cNvPr id="7" name="Овал 6"/>
          <p:cNvSpPr/>
          <p:nvPr/>
        </p:nvSpPr>
        <p:spPr>
          <a:xfrm>
            <a:off x="7715272" y="-857256"/>
            <a:ext cx="107157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do</a:t>
            </a:r>
            <a:endParaRPr lang="ru-RU" sz="2400" b="1" dirty="0"/>
          </a:p>
        </p:txBody>
      </p:sp>
      <p:pic>
        <p:nvPicPr>
          <p:cNvPr id="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pic>
        <p:nvPicPr>
          <p:cNvPr id="1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1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pic>
        <p:nvPicPr>
          <p:cNvPr id="12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6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1000100" y="-857256"/>
            <a:ext cx="1357322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begun</a:t>
            </a:r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2571736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begin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3786182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began</a:t>
            </a:r>
            <a:endParaRPr lang="ru-RU" sz="2000" b="1" dirty="0"/>
          </a:p>
        </p:txBody>
      </p:sp>
      <p:pic>
        <p:nvPicPr>
          <p:cNvPr id="1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7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1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8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2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2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38778E-17 L -0.01059 1.24491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0174 1.23449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38778E-17 L -0.00885 1.23449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44 L -0.01424 1.20906 " pathEditMode="relative" rAng="0" ptsTypes="AA">
                                      <p:cBhvr>
                                        <p:cTn id="38" dur="1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0167E-6 L -0.01302 1.15055 " pathEditMode="relative" rAng="0" ptsTypes="AA">
                                      <p:cBhvr>
                                        <p:cTn id="40" dur="1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57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0167E-6 L -0.01215 1.12951 " pathEditMode="relative" rAng="0" ptsTypes="AA">
                                      <p:cBhvr>
                                        <p:cTn id="42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7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7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showWhenStopped="0"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showWhenStopped="0"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72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286380" y="-857256"/>
            <a:ext cx="107157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came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6429388" y="-857256"/>
            <a:ext cx="1285884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come</a:t>
            </a:r>
            <a:endParaRPr lang="ru-RU" sz="2000" b="1" dirty="0"/>
          </a:p>
        </p:txBody>
      </p:sp>
      <p:sp>
        <p:nvSpPr>
          <p:cNvPr id="7" name="Овал 6"/>
          <p:cNvSpPr/>
          <p:nvPr/>
        </p:nvSpPr>
        <p:spPr>
          <a:xfrm>
            <a:off x="7786678" y="-857256"/>
            <a:ext cx="1357322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come</a:t>
            </a:r>
            <a:endParaRPr lang="ru-RU" sz="2400" b="1" dirty="0"/>
          </a:p>
        </p:txBody>
      </p:sp>
      <p:sp>
        <p:nvSpPr>
          <p:cNvPr id="15" name="Овал 14"/>
          <p:cNvSpPr/>
          <p:nvPr/>
        </p:nvSpPr>
        <p:spPr>
          <a:xfrm>
            <a:off x="642910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buy</a:t>
            </a:r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2000232" y="-857256"/>
            <a:ext cx="150019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brought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3428992" y="-1000156"/>
            <a:ext cx="1357322" cy="10001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bought</a:t>
            </a:r>
            <a:endParaRPr lang="ru-RU" sz="2000" b="1" dirty="0"/>
          </a:p>
        </p:txBody>
      </p:sp>
      <p:sp>
        <p:nvSpPr>
          <p:cNvPr id="33" name="Управляющая кнопка: настраиваемая 32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 smtClean="0"/>
          </a:p>
        </p:txBody>
      </p:sp>
      <p:pic>
        <p:nvPicPr>
          <p:cNvPr id="23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643966" y="6072206"/>
            <a:ext cx="304800" cy="304800"/>
          </a:xfrm>
          <a:prstGeom prst="rect">
            <a:avLst/>
          </a:prstGeom>
        </p:spPr>
      </p:pic>
      <p:pic>
        <p:nvPicPr>
          <p:cNvPr id="24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643966" y="6072206"/>
            <a:ext cx="304800" cy="304800"/>
          </a:xfrm>
          <a:prstGeom prst="rect">
            <a:avLst/>
          </a:prstGeom>
        </p:spPr>
      </p:pic>
      <p:pic>
        <p:nvPicPr>
          <p:cNvPr id="25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572528" y="6072206"/>
            <a:ext cx="304800" cy="304800"/>
          </a:xfrm>
          <a:prstGeom prst="rect">
            <a:avLst/>
          </a:prstGeom>
        </p:spPr>
      </p:pic>
      <p:pic>
        <p:nvPicPr>
          <p:cNvPr id="26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715404" y="6072206"/>
            <a:ext cx="304800" cy="304800"/>
          </a:xfrm>
          <a:prstGeom prst="rect">
            <a:avLst/>
          </a:prstGeom>
        </p:spPr>
      </p:pic>
      <p:pic>
        <p:nvPicPr>
          <p:cNvPr id="27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796366" y="6224606"/>
            <a:ext cx="304800" cy="304800"/>
          </a:xfrm>
          <a:prstGeom prst="rect">
            <a:avLst/>
          </a:prstGeom>
        </p:spPr>
      </p:pic>
      <p:pic>
        <p:nvPicPr>
          <p:cNvPr id="2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715404" y="6072206"/>
            <a:ext cx="304800" cy="304800"/>
          </a:xfrm>
          <a:prstGeom prst="rect">
            <a:avLst/>
          </a:prstGeom>
        </p:spPr>
      </p:pic>
      <p:pic>
        <p:nvPicPr>
          <p:cNvPr id="3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64396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 L -0.01059 1.24491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0174 1.23449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0602 L -0.00885 1.24051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1372 1.21343 " pathEditMode="relative" rAng="0" ptsTypes="AA">
                                      <p:cBhvr>
                                        <p:cTn id="32" dur="1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0167E-6 L -0.01302 1.15055 " pathEditMode="relative" rAng="0" ptsTypes="AA">
                                      <p:cBhvr>
                                        <p:cTn id="34" dur="1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57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7835E-6 L -0.01215 1.12951 " pathEditMode="relative" rAng="0" ptsTypes="AA">
                                      <p:cBhvr>
                                        <p:cTn id="36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showWhenStopped="0"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72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72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786446" y="-857256"/>
            <a:ext cx="1357322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hear</a:t>
            </a:r>
            <a:endParaRPr lang="ru-RU" b="1" dirty="0"/>
          </a:p>
        </p:txBody>
      </p:sp>
      <p:sp>
        <p:nvSpPr>
          <p:cNvPr id="5" name="Овал 4"/>
          <p:cNvSpPr/>
          <p:nvPr/>
        </p:nvSpPr>
        <p:spPr>
          <a:xfrm>
            <a:off x="4572000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heard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7429520" y="-857256"/>
            <a:ext cx="1285884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heart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3143240" y="-857256"/>
            <a:ext cx="107157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see</a:t>
            </a:r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1928794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seen</a:t>
            </a:r>
            <a:endParaRPr lang="ru-RU" sz="2000" b="1" dirty="0"/>
          </a:p>
        </p:txBody>
      </p:sp>
      <p:sp>
        <p:nvSpPr>
          <p:cNvPr id="17" name="Овал 16">
            <a:hlinkClick r:id="rId3" action="ppaction://hlinksldjump"/>
          </p:cNvPr>
          <p:cNvSpPr/>
          <p:nvPr/>
        </p:nvSpPr>
        <p:spPr>
          <a:xfrm>
            <a:off x="285720" y="-857256"/>
            <a:ext cx="1285884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saw</a:t>
            </a:r>
            <a:endParaRPr lang="ru-RU" sz="2000" b="1" dirty="0"/>
          </a:p>
        </p:txBody>
      </p:sp>
      <p:sp>
        <p:nvSpPr>
          <p:cNvPr id="22" name="Управляющая кнопка: настраиваемая 21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  <p:pic>
        <p:nvPicPr>
          <p:cNvPr id="24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5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796366" y="6224606"/>
            <a:ext cx="304800" cy="304800"/>
          </a:xfrm>
          <a:prstGeom prst="rect">
            <a:avLst/>
          </a:prstGeom>
        </p:spPr>
      </p:pic>
      <p:pic>
        <p:nvPicPr>
          <p:cNvPr id="26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7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3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3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-0.00781 1.23889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6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90379E-6 L -0.01059 1.24491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90379E-6 L -0.00173 1.2345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38778E-17 L -0.01459 1.21343 " pathEditMode="relative" rAng="0" ptsTypes="AA">
                                      <p:cBhvr>
                                        <p:cTn id="32" dur="1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1302 1.15046 " pathEditMode="relative" rAng="0" ptsTypes="AA">
                                      <p:cBhvr>
                                        <p:cTn id="34" dur="1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57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044 L -0.01892 1.12511 " pathEditMode="relative" rAng="0" ptsTypes="AA">
                                      <p:cBhvr>
                                        <p:cTn id="36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2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showWhenStopped="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showWhenStopped="0"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7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72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786314" y="-857256"/>
            <a:ext cx="142876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written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6143636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wrote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7643834" y="-857256"/>
            <a:ext cx="150016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write</a:t>
            </a:r>
            <a:endParaRPr lang="ru-RU" sz="2000" b="1" dirty="0"/>
          </a:p>
        </p:txBody>
      </p:sp>
      <p:sp>
        <p:nvSpPr>
          <p:cNvPr id="15" name="Овал 14"/>
          <p:cNvSpPr/>
          <p:nvPr/>
        </p:nvSpPr>
        <p:spPr>
          <a:xfrm>
            <a:off x="214282" y="-857256"/>
            <a:ext cx="150019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keep</a:t>
            </a:r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3214678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kapt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1857356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kept</a:t>
            </a:r>
            <a:endParaRPr lang="ru-RU" sz="2000" b="1" dirty="0"/>
          </a:p>
        </p:txBody>
      </p:sp>
      <p:sp>
        <p:nvSpPr>
          <p:cNvPr id="22" name="Управляющая кнопка: настраиваемая 21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  <p:pic>
        <p:nvPicPr>
          <p:cNvPr id="24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5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6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7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214314" cy="214314"/>
          </a:xfrm>
          <a:prstGeom prst="rect">
            <a:avLst/>
          </a:prstGeom>
        </p:spPr>
      </p:pic>
      <p:pic>
        <p:nvPicPr>
          <p:cNvPr id="2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3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3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-0.00781 1.23889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6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0167E-6 L -0.0106 1.24491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0174 1.23449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90379E-6 L -0.01371 1.21346 " pathEditMode="relative" rAng="0" ptsTypes="AA">
                                      <p:cBhvr>
                                        <p:cTn id="32" dur="1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1302 1.15046 " pathEditMode="relative" rAng="0" ptsTypes="AA">
                                      <p:cBhvr>
                                        <p:cTn id="34" dur="1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57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3728E-6 L -0.01216 1.12951 " pathEditMode="relative" rAng="0" ptsTypes="AA">
                                      <p:cBhvr>
                                        <p:cTn id="36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2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showWhenStopped="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showWhenStopped="0"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7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72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43438" y="-857256"/>
            <a:ext cx="142876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spoken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6143636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spoke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7643834" y="-857256"/>
            <a:ext cx="150016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speak</a:t>
            </a:r>
            <a:endParaRPr lang="ru-RU" sz="2000" b="1" dirty="0"/>
          </a:p>
        </p:txBody>
      </p:sp>
      <p:sp>
        <p:nvSpPr>
          <p:cNvPr id="15" name="Овал 14"/>
          <p:cNvSpPr/>
          <p:nvPr/>
        </p:nvSpPr>
        <p:spPr>
          <a:xfrm>
            <a:off x="214282" y="-857256"/>
            <a:ext cx="150019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been</a:t>
            </a:r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3214678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be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1857356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was</a:t>
            </a:r>
            <a:endParaRPr lang="ru-RU" sz="2000" b="1" dirty="0"/>
          </a:p>
        </p:txBody>
      </p:sp>
      <p:sp>
        <p:nvSpPr>
          <p:cNvPr id="22" name="Управляющая кнопка: настраиваемая 21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  <p:pic>
        <p:nvPicPr>
          <p:cNvPr id="24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5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6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7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214314" cy="214314"/>
          </a:xfrm>
          <a:prstGeom prst="rect">
            <a:avLst/>
          </a:prstGeom>
        </p:spPr>
      </p:pic>
      <p:pic>
        <p:nvPicPr>
          <p:cNvPr id="2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3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3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-0.00781 1.23889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6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0167E-6 L -0.0106 1.24491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0174 1.23449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90379E-6 L -0.01371 1.21346 " pathEditMode="relative" rAng="0" ptsTypes="AA">
                                      <p:cBhvr>
                                        <p:cTn id="32" dur="1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1302 1.15046 " pathEditMode="relative" rAng="0" ptsTypes="AA">
                                      <p:cBhvr>
                                        <p:cTn id="34" dur="1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57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3728E-6 L -0.01216 1.12951 " pathEditMode="relative" rAng="0" ptsTypes="AA">
                                      <p:cBhvr>
                                        <p:cTn id="36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2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showWhenStopped="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showWhenStopped="0"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7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72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929190" y="-857256"/>
            <a:ext cx="1285884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sing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6286512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sang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7643834" y="-857256"/>
            <a:ext cx="1000132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sung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42844" y="500042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29520" y="928670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71472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fly</a:t>
            </a:r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3214678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flown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1857356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flew</a:t>
            </a:r>
            <a:endParaRPr lang="ru-RU" sz="2000" b="1" dirty="0"/>
          </a:p>
        </p:txBody>
      </p:sp>
      <p:sp>
        <p:nvSpPr>
          <p:cNvPr id="22" name="Управляющая кнопка: настраиваемая 21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  <p:pic>
        <p:nvPicPr>
          <p:cNvPr id="24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5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6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7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214314" cy="214314"/>
          </a:xfrm>
          <a:prstGeom prst="rect">
            <a:avLst/>
          </a:prstGeom>
        </p:spPr>
      </p:pic>
      <p:pic>
        <p:nvPicPr>
          <p:cNvPr id="2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3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3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-0.00781 1.23889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6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0167E-6 L -0.0106 1.24491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0174 1.23449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90379E-6 L -0.01371 1.21346 " pathEditMode="relative" rAng="0" ptsTypes="AA">
                                      <p:cBhvr>
                                        <p:cTn id="42" dur="1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1302 1.15046 " pathEditMode="relative" rAng="0" ptsTypes="AA">
                                      <p:cBhvr>
                                        <p:cTn id="44" dur="1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57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3728E-6 L -0.01216 1.12951 " pathEditMode="relative" rAng="0" ptsTypes="AA">
                                      <p:cBhvr>
                                        <p:cTn id="46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72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72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9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0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showWhenStopped="0"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showWhenStopped="0"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showWhenStopped="0">
                <p:cTn id="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72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72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72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8" grpId="0"/>
      <p:bldP spid="14" grpId="0"/>
      <p:bldP spid="14" grpId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000628" y="-857256"/>
            <a:ext cx="1285884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have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6143636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had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7643834" y="-857256"/>
            <a:ext cx="1000132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has</a:t>
            </a:r>
            <a:endParaRPr lang="ru-RU" sz="2000" b="1" dirty="0"/>
          </a:p>
        </p:txBody>
      </p:sp>
      <p:sp>
        <p:nvSpPr>
          <p:cNvPr id="15" name="Овал 14"/>
          <p:cNvSpPr/>
          <p:nvPr/>
        </p:nvSpPr>
        <p:spPr>
          <a:xfrm>
            <a:off x="571472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take</a:t>
            </a:r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3214678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taken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1857356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took</a:t>
            </a:r>
            <a:endParaRPr lang="ru-RU" sz="2000" b="1" dirty="0"/>
          </a:p>
        </p:txBody>
      </p:sp>
      <p:sp>
        <p:nvSpPr>
          <p:cNvPr id="22" name="Управляющая кнопка: настраиваемая 21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  <p:pic>
        <p:nvPicPr>
          <p:cNvPr id="24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5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6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7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214314" cy="214314"/>
          </a:xfrm>
          <a:prstGeom prst="rect">
            <a:avLst/>
          </a:prstGeom>
        </p:spPr>
      </p:pic>
      <p:pic>
        <p:nvPicPr>
          <p:cNvPr id="2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3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3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-0.00781 1.23889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6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0167E-6 L -0.0106 1.24491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0174 1.23449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90379E-6 L -0.01371 1.21346 " pathEditMode="relative" rAng="0" ptsTypes="AA">
                                      <p:cBhvr>
                                        <p:cTn id="32" dur="1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1302 1.15046 " pathEditMode="relative" rAng="0" ptsTypes="AA">
                                      <p:cBhvr>
                                        <p:cTn id="34" dur="1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57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3728E-6 L -0.01216 1.12951 " pathEditMode="relative" rAng="0" ptsTypes="AA">
                                      <p:cBhvr>
                                        <p:cTn id="36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2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showWhenStopped="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showWhenStopped="0"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7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72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000628" y="-857256"/>
            <a:ext cx="107157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gave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6357950" y="-10001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give</a:t>
            </a:r>
            <a:endParaRPr lang="ru-RU" sz="2000" b="1" dirty="0"/>
          </a:p>
        </p:txBody>
      </p:sp>
      <p:sp>
        <p:nvSpPr>
          <p:cNvPr id="7" name="Овал 6"/>
          <p:cNvSpPr/>
          <p:nvPr/>
        </p:nvSpPr>
        <p:spPr>
          <a:xfrm>
            <a:off x="8072430" y="-857256"/>
            <a:ext cx="107157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given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357158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eaten</a:t>
            </a:r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3071802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eat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1714480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ate</a:t>
            </a:r>
            <a:endParaRPr lang="ru-RU" sz="2000" b="1" dirty="0"/>
          </a:p>
        </p:txBody>
      </p:sp>
      <p:sp>
        <p:nvSpPr>
          <p:cNvPr id="22" name="Управляющая кнопка: настраиваемая 21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  <p:pic>
        <p:nvPicPr>
          <p:cNvPr id="24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5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072206"/>
            <a:ext cx="304800" cy="304800"/>
          </a:xfrm>
          <a:prstGeom prst="rect">
            <a:avLst/>
          </a:prstGeom>
        </p:spPr>
      </p:pic>
      <p:pic>
        <p:nvPicPr>
          <p:cNvPr id="26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072206"/>
            <a:ext cx="304800" cy="304800"/>
          </a:xfrm>
          <a:prstGeom prst="rect">
            <a:avLst/>
          </a:prstGeom>
        </p:spPr>
      </p:pic>
      <p:pic>
        <p:nvPicPr>
          <p:cNvPr id="27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2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  <p:pic>
        <p:nvPicPr>
          <p:cNvPr id="2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3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143644"/>
            <a:ext cx="304800" cy="304800"/>
          </a:xfrm>
          <a:prstGeom prst="rect">
            <a:avLst/>
          </a:prstGeom>
        </p:spPr>
      </p:pic>
      <p:pic>
        <p:nvPicPr>
          <p:cNvPr id="3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44 L -0.01094 1.24052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3728E-6 L -0.00173 1.23451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90379E-6 L -0.00886 1.2345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0167E-6 L -0.01458 1.21346 " pathEditMode="relative" rAng="0" ptsTypes="AA">
                                      <p:cBhvr>
                                        <p:cTn id="32" dur="1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0167E-6 L -0.01302 1.15055 " pathEditMode="relative" rAng="0" ptsTypes="AA">
                                      <p:cBhvr>
                                        <p:cTn id="34" dur="1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57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372 1.17129 " pathEditMode="relative" rAng="0" ptsTypes="AA">
                                      <p:cBhvr>
                                        <p:cTn id="36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5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2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showWhenStopped="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showWhenStopped="0"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72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72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929190" y="-857256"/>
            <a:ext cx="114300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wan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6143636" y="-857256"/>
            <a:ext cx="1000132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won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7429520" y="-857256"/>
            <a:ext cx="1500198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win</a:t>
            </a:r>
            <a:endParaRPr lang="ru-RU" sz="2000" b="1" dirty="0"/>
          </a:p>
        </p:txBody>
      </p:sp>
      <p:pic>
        <p:nvPicPr>
          <p:cNvPr id="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3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pic>
        <p:nvPicPr>
          <p:cNvPr id="1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4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1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pic>
        <p:nvPicPr>
          <p:cNvPr id="12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6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714348" y="-857256"/>
            <a:ext cx="1214446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know</a:t>
            </a:r>
            <a:endParaRPr lang="ru-RU" sz="2000" b="1" dirty="0"/>
          </a:p>
        </p:txBody>
      </p:sp>
      <p:sp>
        <p:nvSpPr>
          <p:cNvPr id="15" name="Овал 14"/>
          <p:cNvSpPr/>
          <p:nvPr/>
        </p:nvSpPr>
        <p:spPr>
          <a:xfrm>
            <a:off x="2071670" y="-857256"/>
            <a:ext cx="1428760" cy="857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known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3643306" y="-785818"/>
            <a:ext cx="1143008" cy="78581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knew</a:t>
            </a:r>
            <a:endParaRPr lang="ru-RU" sz="2000" b="1" dirty="0"/>
          </a:p>
        </p:txBody>
      </p:sp>
      <p:pic>
        <p:nvPicPr>
          <p:cNvPr id="18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7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19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8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20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21" name="join_network.wav">
            <a:hlinkClick r:id="" action="ppaction://media"/>
          </p:cNvPr>
          <p:cNvPicPr>
            <a:picLocks noRot="1" noChangeAspect="1"/>
          </p:cNvPicPr>
          <p:nvPr>
            <a:wavAudioFile r:embed="rId1" name="join_network.wav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sp>
        <p:nvSpPr>
          <p:cNvPr id="22" name="Управляющая кнопка: настраиваемая 21">
            <a:hlinkClick r:id="" action="ppaction://hlinkshowjump?jump=nextslide" highlightClick="1"/>
          </p:cNvPr>
          <p:cNvSpPr/>
          <p:nvPr/>
        </p:nvSpPr>
        <p:spPr>
          <a:xfrm>
            <a:off x="2571736" y="4786322"/>
            <a:ext cx="3929090" cy="1428760"/>
          </a:xfrm>
          <a:prstGeom prst="actionButtonBlank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continue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90379E-6 L -0.00781 1.2389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6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90379E-6 L -0.01059 1.24491 " pathEditMode="relative" rAng="0" ptsTypes="AA">
                                      <p:cBhvr>
                                        <p:cTn id="8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6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0174 1.23449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90379E-6 L -0.01458 1.21346 " pathEditMode="relative" rAng="0" ptsTypes="AA">
                                      <p:cBhvr>
                                        <p:cTn id="38" dur="1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78E-17 L -0.01372 1.21343 " pathEditMode="relative" rAng="0" ptsTypes="AA">
                                      <p:cBhvr>
                                        <p:cTn id="40" dur="1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60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38778E-17 L -0.01215 1.1294 " pathEditMode="relative" rAng="0" ptsTypes="AA">
                                      <p:cBhvr>
                                        <p:cTn id="42" dur="1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7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7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27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9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0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showWhenStopped="0"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showWhenStopped="0"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showWhenStopped="0"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2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2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3" grpId="0" animBg="1"/>
      <p:bldP spid="13" grpId="1" animBg="1"/>
      <p:bldP spid="15" grpId="0" animBg="1"/>
      <p:bldP spid="15" grpId="1" animBg="1"/>
      <p:bldP spid="17" grpId="0" animBg="1"/>
      <p:bldP spid="17" grpId="1" animBg="1"/>
      <p:bldP spid="2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99</Words>
  <Application>Microsoft Office PowerPoint</Application>
  <PresentationFormat>Экран (4:3)</PresentationFormat>
  <Paragraphs>86</Paragraphs>
  <Slides>13</Slides>
  <Notes>0</Notes>
  <HiddenSlides>0</HiddenSlides>
  <MMClips>96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Лицей 3</cp:lastModifiedBy>
  <cp:revision>58</cp:revision>
  <dcterms:created xsi:type="dcterms:W3CDTF">2010-04-13T09:41:15Z</dcterms:created>
  <dcterms:modified xsi:type="dcterms:W3CDTF">2015-02-03T04:20:09Z</dcterms:modified>
</cp:coreProperties>
</file>