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2" r:id="rId3"/>
    <p:sldId id="261" r:id="rId4"/>
    <p:sldId id="257" r:id="rId5"/>
    <p:sldId id="258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66" autoAdjust="0"/>
  </p:normalViewPr>
  <p:slideViewPr>
    <p:cSldViewPr>
      <p:cViewPr varScale="1">
        <p:scale>
          <a:sx n="103" d="100"/>
          <a:sy n="103" d="100"/>
        </p:scale>
        <p:origin x="185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5176A-20D3-42E6-BC8B-F4A32E4872F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224DD-CB04-423A-8405-9E4A3B26D7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992929" flipV="1">
            <a:off x="685800" y="2084706"/>
            <a:ext cx="77724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628800"/>
            <a:ext cx="6400800" cy="4010000"/>
          </a:xfrm>
        </p:spPr>
        <p:txBody>
          <a:bodyPr>
            <a:normAutofit/>
          </a:bodyPr>
          <a:lstStyle/>
          <a:p>
            <a:pPr lvl="0"/>
            <a:r>
              <a:rPr lang="ru-RU" altLang="ru-RU" sz="4000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Первое сентября в 3</a:t>
            </a:r>
            <a:r>
              <a:rPr lang="ru-RU" altLang="ru-RU" sz="4000" i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4 </a:t>
            </a:r>
            <a:r>
              <a:rPr lang="ru-RU" altLang="ru-RU" sz="4000" i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классе (деловая игра)</a:t>
            </a:r>
            <a:endParaRPr lang="ru-RU" altLang="ru-RU" sz="4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rgbClr val="00B0F0"/>
                </a:solidFill>
              </a:rPr>
              <a:t>Учитель начальных классов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МАОУ НОШ № 13</a:t>
            </a:r>
          </a:p>
          <a:p>
            <a:r>
              <a:rPr lang="ru-RU" dirty="0" err="1" smtClean="0">
                <a:solidFill>
                  <a:srgbClr val="00B0F0"/>
                </a:solidFill>
              </a:rPr>
              <a:t>Казимян</a:t>
            </a:r>
            <a:r>
              <a:rPr lang="ru-RU" dirty="0" smtClean="0">
                <a:solidFill>
                  <a:srgbClr val="00B0F0"/>
                </a:solidFill>
              </a:rPr>
              <a:t> О.Г.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 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оле 1"/>
          <p:cNvSpPr txBox="1"/>
          <p:nvPr/>
        </p:nvSpPr>
        <p:spPr>
          <a:xfrm>
            <a:off x="180340" y="180340"/>
            <a:ext cx="246380" cy="24828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spcAft>
                <a:spcPts val="0"/>
              </a:spcAft>
            </a:pPr>
            <a:r>
              <a:rPr lang="ru-RU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74642" y="307776"/>
            <a:ext cx="65257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183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C000"/>
                </a:solidFill>
              </a:rPr>
              <a:t/>
            </a:r>
            <a:br>
              <a:rPr lang="ru-RU" sz="6600" dirty="0" smtClean="0">
                <a:solidFill>
                  <a:srgbClr val="FFC000"/>
                </a:solidFill>
              </a:rPr>
            </a:br>
            <a:r>
              <a:rPr lang="ru-RU" sz="6600" dirty="0" smtClean="0">
                <a:solidFill>
                  <a:srgbClr val="FFC000"/>
                </a:solidFill>
              </a:rPr>
              <a:t>Логическая </a:t>
            </a:r>
            <a:r>
              <a:rPr lang="ru-RU" sz="6600" dirty="0">
                <a:solidFill>
                  <a:srgbClr val="FFC000"/>
                </a:solidFill>
              </a:rPr>
              <a:t>цепочка.</a:t>
            </a:r>
            <a:br>
              <a:rPr lang="ru-RU" sz="6600" dirty="0">
                <a:solidFill>
                  <a:srgbClr val="FFC000"/>
                </a:solidFill>
              </a:rPr>
            </a:br>
            <a:endParaRPr lang="ru-RU" sz="66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solidFill>
                  <a:srgbClr val="FF0000"/>
                </a:solidFill>
              </a:rPr>
              <a:t>1</a:t>
            </a:r>
            <a:r>
              <a:rPr lang="ru-RU" sz="5400" dirty="0"/>
              <a:t> большой</a:t>
            </a:r>
          </a:p>
          <a:p>
            <a:pPr marL="0" indent="0">
              <a:buNone/>
            </a:pPr>
            <a:r>
              <a:rPr lang="ru-RU" sz="5400" dirty="0">
                <a:solidFill>
                  <a:srgbClr val="FF0000"/>
                </a:solidFill>
              </a:rPr>
              <a:t>2</a:t>
            </a:r>
            <a:r>
              <a:rPr lang="ru-RU" sz="5400" dirty="0"/>
              <a:t> огромный </a:t>
            </a:r>
          </a:p>
          <a:p>
            <a:pPr marL="0" indent="0">
              <a:buNone/>
            </a:pPr>
            <a:r>
              <a:rPr lang="ru-RU" sz="5400" dirty="0">
                <a:solidFill>
                  <a:srgbClr val="FF0000"/>
                </a:solidFill>
              </a:rPr>
              <a:t>3</a:t>
            </a:r>
            <a:r>
              <a:rPr lang="ru-RU" sz="5400" dirty="0"/>
              <a:t> гигантский  </a:t>
            </a:r>
          </a:p>
          <a:p>
            <a:pPr marL="0" indent="0">
              <a:buNone/>
            </a:pPr>
            <a:r>
              <a:rPr lang="ru-RU" sz="5400" dirty="0">
                <a:solidFill>
                  <a:srgbClr val="FF0000"/>
                </a:solidFill>
              </a:rPr>
              <a:t>4</a:t>
            </a:r>
            <a:r>
              <a:rPr lang="ru-RU" sz="5400" dirty="0"/>
              <a:t> огромный</a:t>
            </a:r>
          </a:p>
          <a:p>
            <a:endParaRPr lang="ru-RU" sz="5400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600200"/>
            <a:ext cx="396044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5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Блиц турнир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24744"/>
            <a:ext cx="4711253" cy="4711253"/>
          </a:xfrm>
        </p:spPr>
      </p:pic>
    </p:spTree>
    <p:extLst>
      <p:ext uri="{BB962C8B-B14F-4D97-AF65-F5344CB8AC3E}">
        <p14:creationId xmlns:p14="http://schemas.microsoft.com/office/powerpoint/2010/main" val="2507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1"/>
            <a:ext cx="756084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2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Первое сентября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58" y="44624"/>
            <a:ext cx="8763483" cy="676773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869160"/>
            <a:ext cx="3960440" cy="194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02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292894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1 тур </a:t>
            </a:r>
            <a:br>
              <a:rPr lang="ru-RU" sz="6000" dirty="0">
                <a:solidFill>
                  <a:srgbClr val="FF0000"/>
                </a:solidFill>
              </a:rPr>
            </a:b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6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грач	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кукушка	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endParaRPr lang="ru-RU" sz="6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6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стриж             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ru-RU" sz="6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6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жаворонок</a:t>
            </a:r>
          </a:p>
          <a:p>
            <a:pPr marL="0" indent="0">
              <a:buNone/>
            </a:pPr>
            <a:r>
              <a:rPr lang="ru-RU" sz="6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 скворец</a:t>
            </a:r>
          </a:p>
          <a:p>
            <a:pPr marL="0" indent="0">
              <a:buNone/>
            </a:pPr>
            <a:r>
              <a:rPr lang="ru-RU" sz="6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 ласточка</a:t>
            </a:r>
          </a:p>
          <a:p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387902"/>
            <a:ext cx="4042792" cy="404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2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78891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sz="7300" dirty="0">
                <a:solidFill>
                  <a:schemeClr val="accent3">
                    <a:lumMod val="50000"/>
                  </a:schemeClr>
                </a:solidFill>
              </a:rPr>
              <a:t>Н</a:t>
            </a:r>
            <a:r>
              <a:rPr lang="ru-RU" sz="7300" dirty="0" smtClean="0">
                <a:solidFill>
                  <a:schemeClr val="accent3">
                    <a:lumMod val="50000"/>
                  </a:schemeClr>
                </a:solidFill>
              </a:rPr>
              <a:t>азвания </a:t>
            </a:r>
            <a:r>
              <a:rPr lang="ru-RU" sz="7300" dirty="0">
                <a:solidFill>
                  <a:schemeClr val="accent3">
                    <a:lumMod val="50000"/>
                  </a:schemeClr>
                </a:solidFill>
              </a:rPr>
              <a:t>деревьев: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556792"/>
            <a:ext cx="76328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790700" algn="l"/>
              </a:tabLst>
            </a:pPr>
            <a:r>
              <a:rPr lang="ru-RU" sz="4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 </a:t>
            </a:r>
            <a:r>
              <a:rPr lang="ru-RU" sz="4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береза</a:t>
            </a:r>
            <a:r>
              <a:rPr lang="ru-RU" sz="4400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ru-RU" sz="4400" dirty="0" smtClean="0">
              <a:solidFill>
                <a:srgbClr val="00B05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  <a:tabLst>
                <a:tab pos="1790700" algn="l"/>
              </a:tabLst>
            </a:pPr>
            <a:r>
              <a:rPr lang="ru-RU" sz="4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ru-RU" sz="4400" dirty="0" smtClean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4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клён</a:t>
            </a:r>
            <a:r>
              <a:rPr lang="ru-RU" sz="4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ru-RU" sz="4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  <a:tabLst>
                <a:tab pos="1790700" algn="l"/>
              </a:tabLst>
            </a:pPr>
            <a:r>
              <a:rPr lang="ru-RU" sz="4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ru-RU" sz="4400" dirty="0" smtClean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4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дуб</a:t>
            </a:r>
          </a:p>
          <a:p>
            <a:pPr>
              <a:tabLst>
                <a:tab pos="1790700" algn="l"/>
              </a:tabLst>
            </a:pPr>
            <a:r>
              <a:rPr lang="ru-RU" sz="4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</a:t>
            </a:r>
            <a:r>
              <a:rPr lang="ru-RU" sz="4400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4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тополь</a:t>
            </a:r>
          </a:p>
          <a:p>
            <a:pPr>
              <a:tabLst>
                <a:tab pos="1790700" algn="l"/>
              </a:tabLst>
            </a:pPr>
            <a:r>
              <a:rPr lang="ru-RU" sz="4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</a:t>
            </a:r>
            <a:r>
              <a:rPr lang="ru-RU" sz="4400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4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ель</a:t>
            </a:r>
          </a:p>
          <a:p>
            <a:pPr>
              <a:spcAft>
                <a:spcPts val="0"/>
              </a:spcAft>
              <a:tabLst>
                <a:tab pos="1790700" algn="l"/>
              </a:tabLst>
            </a:pPr>
            <a:r>
              <a:rPr lang="ru-RU" sz="4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 </a:t>
            </a:r>
            <a:r>
              <a:rPr lang="ru-RU" sz="4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осина</a:t>
            </a:r>
            <a:endParaRPr lang="ru-RU" sz="4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72816"/>
            <a:ext cx="3384376" cy="3523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>
                <a:solidFill>
                  <a:srgbClr val="FFC000"/>
                </a:solidFill>
              </a:rPr>
              <a:t>Н</a:t>
            </a:r>
            <a:r>
              <a:rPr lang="ru-RU" sz="8000" dirty="0" smtClean="0">
                <a:solidFill>
                  <a:srgbClr val="FFC000"/>
                </a:solidFill>
              </a:rPr>
              <a:t>азвания </a:t>
            </a:r>
            <a:r>
              <a:rPr lang="ru-RU" sz="8000" dirty="0">
                <a:solidFill>
                  <a:srgbClr val="FFC000"/>
                </a:solidFill>
              </a:rPr>
              <a:t>песен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«Улыбка»	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«Антошка»	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Чунга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Чанга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«Два веселых гуся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«Кузнечик»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«Вместе весело шагать»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196306"/>
            <a:ext cx="265747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тур «Дождь из букв»</a:t>
            </a:r>
            <a:br>
              <a:rPr lang="ru-RU" sz="5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5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6328" y="1294518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89" y="1399550"/>
            <a:ext cx="1563810" cy="16628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689" y="1585373"/>
            <a:ext cx="1359288" cy="14091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237" y="1490395"/>
            <a:ext cx="1289584" cy="15990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765" y="1371592"/>
            <a:ext cx="1500998" cy="14959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573016"/>
            <a:ext cx="1368528" cy="16103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546051"/>
            <a:ext cx="1172342" cy="15631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559" y="3520891"/>
            <a:ext cx="1365769" cy="156152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705" y="3495937"/>
            <a:ext cx="1496682" cy="158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08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sz="8800" dirty="0" err="1"/>
              <a:t>чилнок</a:t>
            </a:r>
            <a:r>
              <a:rPr lang="ru-RU" sz="8800" dirty="0"/>
              <a:t> </a:t>
            </a:r>
            <a:r>
              <a:rPr lang="ru-RU" sz="8800" dirty="0" err="1"/>
              <a:t>елод</a:t>
            </a:r>
            <a:r>
              <a:rPr lang="ru-RU" sz="8800" dirty="0"/>
              <a:t> – </a:t>
            </a:r>
            <a:r>
              <a:rPr lang="ru-RU" sz="8800" dirty="0" err="1"/>
              <a:t>гуялй</a:t>
            </a:r>
            <a:r>
              <a:rPr lang="ru-RU" sz="8800" dirty="0"/>
              <a:t>  </a:t>
            </a:r>
            <a:r>
              <a:rPr lang="ru-RU" sz="8800" dirty="0" err="1"/>
              <a:t>лсмео</a:t>
            </a:r>
            <a:endParaRPr lang="ru-RU" sz="88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7" t="4503" r="1351" b="13149"/>
          <a:stretch/>
        </p:blipFill>
        <p:spPr>
          <a:xfrm>
            <a:off x="1403648" y="4221088"/>
            <a:ext cx="6192688" cy="258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8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/>
            </a:r>
            <a:br>
              <a:rPr lang="ru-RU" sz="8000" dirty="0" smtClean="0">
                <a:solidFill>
                  <a:srgbClr val="FF0000"/>
                </a:solidFill>
              </a:rPr>
            </a:br>
            <a:r>
              <a:rPr lang="ru-RU" sz="8000" dirty="0" smtClean="0">
                <a:solidFill>
                  <a:srgbClr val="FF0000"/>
                </a:solidFill>
              </a:rPr>
              <a:t>3 </a:t>
            </a:r>
            <a:r>
              <a:rPr lang="ru-RU" sz="8000" dirty="0">
                <a:solidFill>
                  <a:srgbClr val="FF0000"/>
                </a:solidFill>
              </a:rPr>
              <a:t>тур</a:t>
            </a:r>
            <a:br>
              <a:rPr lang="ru-RU" sz="8000" dirty="0">
                <a:solidFill>
                  <a:srgbClr val="FF0000"/>
                </a:solidFill>
              </a:rPr>
            </a:b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Тараканище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0" indent="0">
              <a:buNone/>
            </a:pPr>
            <a:r>
              <a:rPr lang="ru-RU" sz="5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 «Айболит»</a:t>
            </a:r>
          </a:p>
          <a:p>
            <a:pPr marL="0" indent="0">
              <a:buNone/>
            </a:pPr>
            <a:r>
              <a:rPr lang="ru-RU" sz="5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 «Дядя Степа»</a:t>
            </a:r>
          </a:p>
          <a:p>
            <a:pPr marL="0" indent="0">
              <a:buNone/>
            </a:pPr>
            <a:r>
              <a:rPr lang="ru-RU" sz="5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5400" dirty="0" err="1">
                <a:latin typeface="Arial" panose="020B0604020202020204" pitchFamily="34" charset="0"/>
                <a:cs typeface="Arial" panose="020B0604020202020204" pitchFamily="34" charset="0"/>
              </a:rPr>
              <a:t>Бармалей</a:t>
            </a:r>
            <a:r>
              <a:rPr lang="ru-RU" sz="54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endParaRPr lang="ru-RU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564904"/>
            <a:ext cx="30480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11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C000"/>
                </a:solidFill>
              </a:rPr>
              <a:t>Сказки </a:t>
            </a:r>
            <a:endParaRPr lang="ru-RU" sz="88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8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 С</a:t>
            </a:r>
            <a:r>
              <a:rPr lang="ru-RU" sz="8800" dirty="0">
                <a:latin typeface="Arial" panose="020B0604020202020204" pitchFamily="34" charset="0"/>
                <a:cs typeface="Arial" panose="020B0604020202020204" pitchFamily="34" charset="0"/>
              </a:rPr>
              <a:t>. Михалков «Мой щенок</a:t>
            </a:r>
            <a:r>
              <a:rPr lang="ru-RU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8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8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.Пушкин </a:t>
            </a:r>
            <a:r>
              <a:rPr lang="ru-RU" sz="8800" dirty="0">
                <a:latin typeface="Arial" panose="020B0604020202020204" pitchFamily="34" charset="0"/>
                <a:cs typeface="Arial" panose="020B0604020202020204" pitchFamily="34" charset="0"/>
              </a:rPr>
              <a:t>«Сказка о золотой рыбке»</a:t>
            </a:r>
            <a:endParaRPr lang="ru-RU" sz="8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8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.К</a:t>
            </a:r>
            <a:r>
              <a:rPr lang="ru-RU" sz="8800" dirty="0">
                <a:latin typeface="Arial" panose="020B0604020202020204" pitchFamily="34" charset="0"/>
                <a:cs typeface="Arial" panose="020B0604020202020204" pitchFamily="34" charset="0"/>
              </a:rPr>
              <a:t>. Чуковский «</a:t>
            </a:r>
            <a:r>
              <a:rPr lang="ru-RU" sz="8800" dirty="0" err="1">
                <a:latin typeface="Arial" panose="020B0604020202020204" pitchFamily="34" charset="0"/>
                <a:cs typeface="Arial" panose="020B0604020202020204" pitchFamily="34" charset="0"/>
              </a:rPr>
              <a:t>Федорино</a:t>
            </a:r>
            <a:r>
              <a:rPr lang="ru-RU" sz="8800" dirty="0">
                <a:latin typeface="Arial" panose="020B0604020202020204" pitchFamily="34" charset="0"/>
                <a:cs typeface="Arial" panose="020B0604020202020204" pitchFamily="34" charset="0"/>
              </a:rPr>
              <a:t> горе</a:t>
            </a:r>
            <a:r>
              <a:rPr lang="ru-RU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8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8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ru-RU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Андерсен </a:t>
            </a:r>
            <a:r>
              <a:rPr lang="ru-RU" sz="880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8800" dirty="0" err="1">
                <a:latin typeface="Arial" panose="020B0604020202020204" pitchFamily="34" charset="0"/>
                <a:cs typeface="Arial" panose="020B0604020202020204" pitchFamily="34" charset="0"/>
              </a:rPr>
              <a:t>Дюймовочка</a:t>
            </a:r>
            <a:r>
              <a:rPr lang="ru-RU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8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ru-RU" sz="8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.Андерсен </a:t>
            </a:r>
            <a:r>
              <a:rPr lang="ru-RU" sz="8800" dirty="0">
                <a:latin typeface="Arial" panose="020B0604020202020204" pitchFamily="34" charset="0"/>
                <a:cs typeface="Arial" panose="020B0604020202020204" pitchFamily="34" charset="0"/>
              </a:rPr>
              <a:t>«Оловянный солдатик</a:t>
            </a:r>
            <a:r>
              <a:rPr lang="ru-RU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8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ru-RU" sz="8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8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Успенский </a:t>
            </a:r>
            <a:r>
              <a:rPr lang="ru-RU" sz="8800" dirty="0">
                <a:latin typeface="Arial" panose="020B0604020202020204" pitchFamily="34" charset="0"/>
                <a:cs typeface="Arial" panose="020B0604020202020204" pitchFamily="34" charset="0"/>
              </a:rPr>
              <a:t>«Чебурашка</a:t>
            </a:r>
            <a:r>
              <a:rPr lang="ru-RU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8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626006"/>
            <a:ext cx="2975992" cy="223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2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F0"/>
      </a:hlink>
      <a:folHlink>
        <a:srgbClr val="36609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116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Первое сентября </vt:lpstr>
      <vt:lpstr>1 тур  </vt:lpstr>
      <vt:lpstr>Названия деревьев: </vt:lpstr>
      <vt:lpstr>Названия песен</vt:lpstr>
      <vt:lpstr>2 тур «Дождь из букв» </vt:lpstr>
      <vt:lpstr>Презентация PowerPoint</vt:lpstr>
      <vt:lpstr> 3 тур </vt:lpstr>
      <vt:lpstr>Сказки </vt:lpstr>
      <vt:lpstr> Логическая цепочка. </vt:lpstr>
      <vt:lpstr>Блиц турнир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Olia</cp:lastModifiedBy>
  <cp:revision>13</cp:revision>
  <dcterms:created xsi:type="dcterms:W3CDTF">2014-07-07T16:24:55Z</dcterms:created>
  <dcterms:modified xsi:type="dcterms:W3CDTF">2022-10-11T14:37:13Z</dcterms:modified>
</cp:coreProperties>
</file>