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8" r:id="rId3"/>
    <p:sldId id="259" r:id="rId4"/>
    <p:sldId id="261" r:id="rId5"/>
    <p:sldId id="257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2732-1D67-4608-BF69-EF4BA47A66D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9C5D15BD-433F-46AF-B4E2-3FA84EFF7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28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2732-1D67-4608-BF69-EF4BA47A66D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9C5D15BD-433F-46AF-B4E2-3FA84EFF7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31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2732-1D67-4608-BF69-EF4BA47A66D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9C5D15BD-433F-46AF-B4E2-3FA84EFF7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100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2732-1D67-4608-BF69-EF4BA47A66D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C5D15BD-433F-46AF-B4E2-3FA84EFF71DA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7772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2732-1D67-4608-BF69-EF4BA47A66D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C5D15BD-433F-46AF-B4E2-3FA84EFF7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52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2732-1D67-4608-BF69-EF4BA47A66D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D15BD-433F-46AF-B4E2-3FA84EFF7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46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2732-1D67-4608-BF69-EF4BA47A66D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D15BD-433F-46AF-B4E2-3FA84EFF7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00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2732-1D67-4608-BF69-EF4BA47A66D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D15BD-433F-46AF-B4E2-3FA84EFF7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95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E9C72732-1D67-4608-BF69-EF4BA47A66D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9C5D15BD-433F-46AF-B4E2-3FA84EFF7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28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2732-1D67-4608-BF69-EF4BA47A66D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D15BD-433F-46AF-B4E2-3FA84EFF7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61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2732-1D67-4608-BF69-EF4BA47A66D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9C5D15BD-433F-46AF-B4E2-3FA84EFF7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58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2732-1D67-4608-BF69-EF4BA47A66D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D15BD-433F-46AF-B4E2-3FA84EFF7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73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2732-1D67-4608-BF69-EF4BA47A66D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D15BD-433F-46AF-B4E2-3FA84EFF7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665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2732-1D67-4608-BF69-EF4BA47A66D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D15BD-433F-46AF-B4E2-3FA84EFF7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01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2732-1D67-4608-BF69-EF4BA47A66D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D15BD-433F-46AF-B4E2-3FA84EFF7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30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2732-1D67-4608-BF69-EF4BA47A66D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D15BD-433F-46AF-B4E2-3FA84EFF7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78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72732-1D67-4608-BF69-EF4BA47A66D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D15BD-433F-46AF-B4E2-3FA84EFF7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64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72732-1D67-4608-BF69-EF4BA47A66DC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D15BD-433F-46AF-B4E2-3FA84EFF71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7520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0461" y="1627858"/>
            <a:ext cx="9743373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ЭЛЕКТРОННАЯ КНИГА</a:t>
            </a:r>
          </a:p>
          <a:p>
            <a:pPr algn="ctr"/>
            <a:r>
              <a:rPr lang="ru-RU" sz="60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СБОРНИК СКАЗОК</a:t>
            </a:r>
          </a:p>
          <a:p>
            <a:pPr algn="ctr"/>
            <a:r>
              <a:rPr lang="ru-RU" sz="60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«ФИЗКУЛЬТУРА В СКАЗКЕ»</a:t>
            </a:r>
            <a:endParaRPr lang="ru-RU" sz="60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14168" y="444089"/>
            <a:ext cx="87359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215" algn="ct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0215" algn="ct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«Центр развития ребенка – детский сад № 172»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1083" y="4750619"/>
            <a:ext cx="7202131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215" algn="ctr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Автор работы: Хрипунова Татьяна Юрьевна</a:t>
            </a:r>
          </a:p>
          <a:p>
            <a:pPr marL="450215" algn="ctr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Инструктор по физической культуре</a:t>
            </a:r>
          </a:p>
          <a:p>
            <a:pPr marL="450215" algn="ctr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Иваново 2021</a:t>
            </a:r>
          </a:p>
          <a:p>
            <a:pPr marL="450215" algn="ctr">
              <a:lnSpc>
                <a:spcPct val="150000"/>
              </a:lnSpc>
              <a:spcAft>
                <a:spcPts val="0"/>
              </a:spcAft>
            </a:pP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705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9670" y="497951"/>
            <a:ext cx="9298227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Сочинение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сказок развивает не только фантазию, но и речь,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мышление и воображение.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творчество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сплачивает семью и доставляем массу положительных эмоций. Сказки сочиненные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совместными усилиями,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помогают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эмоциональный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 и выполняют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развивающую,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воспитательную и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обучающую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514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4517" y="395352"/>
            <a:ext cx="96356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Физкультура это не только физическое совершенствование тела, но и развитие умственных способностей. Попробуйте со своим малышом продолжить сказку: «Про умное Здоровье». 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08039" y="1892057"/>
            <a:ext cx="1124318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некотором царстве, сказочном государстве, жило-было Здоровье. Любило оно 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людей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Каждое утро на зарядку всех поднимало, принимать прохладный душ 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заставляло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обтираться влажным полотенцем принуждало, за правильным питанием 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следило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 только отмахивались, порой, люди. На таблетки, микстуры, мази, 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сиропы </a:t>
            </a: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надеялись. Надоело Здоровью по домам бегать. И решило Здоровье так: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— Кому я дорого, тот сам будет вести здоровый образ жизни. А кто не будет этого делать, тот пусть за мной побегает, поищет меня </a:t>
            </a:r>
            <a:r>
              <a:rPr lang="ru-RU" sz="2800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</a:p>
          <a:p>
            <a:pPr algn="r">
              <a:spcAft>
                <a:spcPts val="0"/>
              </a:spcAft>
            </a:pPr>
            <a:r>
              <a:rPr lang="ru-RU" sz="2800" dirty="0"/>
              <a:t>Автор: Ирис Ревю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694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2257" y="2347902"/>
            <a:ext cx="1099050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«СКАЗКА ЛОЖЬ, ДА В НЕЙ НАМЕК</a:t>
            </a:r>
          </a:p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ДОБРЫМ МОЛОДЦАМ УРОК»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530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451" y="2286000"/>
            <a:ext cx="10913805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планете Земля был сказочный остров, который так любило Здоровье, где люди не знали, что такое пилюли. И когда Здоровье грустило, то отправлялось именно на этот остров! 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А люди на этом острове так любили Здоровье! И каждая семья была рада каждый день встречать его. Мамы, папы, бабушки, дедушки, мальчики и девочки этого острова начинали день с улыбок и веселой зарядки, полезного завтрака и чудесной прогулки или пробежки.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когда к ним заходило Здоровье, они собирались и разгадывали вмести спортивные ребусы. И обида, и отчаяние у Здоровья исчезли, и оно с новой верой стремилось с острова к тем людям, которые не верили в его силу. И с каждым разом его помощь, его рассказы о здоровом образе жизни все больше и больше убеждало людей о его пользе. И на планете становилось больше стран и городов, которые светились здоровьем!!!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                      Авторы: семья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Зайцевых.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03006" y="408234"/>
            <a:ext cx="98715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некотором царстве, сказочном государстве, жило-было Здоровье. Любило оно людей. Каждое утро на зарядку всех поднимало, принимать прохладный душ заставляло, обтираться влажным полотенцем принуждало, за правильным питанием следило.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 только отмахивались, порой, люди. На таблетки, микстуры, мази, сиропы надеялись. Надоело Здоровью по домам бегать. И решило Здоровье так: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— Кому я дорого, тот сам будет вести здоровый образ жизни. А кто не будет этого делать, тот пусть за мной побегает, поищет меня …</a:t>
            </a:r>
          </a:p>
          <a:p>
            <a:pPr algn="r">
              <a:spcAft>
                <a:spcPts val="0"/>
              </a:spcAft>
            </a:pPr>
            <a:r>
              <a:rPr lang="ru-RU" dirty="0"/>
              <a:t>Автор: Ирис Ревю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3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0944" y="776944"/>
            <a:ext cx="99551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некотором царстве, сказочном государстве, жило-было Здоровье. Любило оно людей. Каждое утро на зарядку всех поднимало, принимать прохладный душ заставляло, обтираться влажным полотенцем принуждало, за правильным питанием следило.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 только отмахивались, порой, люди. На таблетки, микстуры, мази, сиропы надеялись. Надоело Здоровью по домам бегать. И решило Здоровье так: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— Кому я дорого, тот сам будет вести здоровый образ жизни. А кто не будет этого делать, тот пусть за мной побегает, поищет меня …</a:t>
            </a:r>
          </a:p>
          <a:p>
            <a:pPr algn="r">
              <a:spcAft>
                <a:spcPts val="0"/>
              </a:spcAft>
            </a:pPr>
            <a:r>
              <a:rPr lang="ru-RU" dirty="0"/>
              <a:t>Автор: Ирис Ревю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2959" y="3232751"/>
            <a:ext cx="111497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отправилось Здоровье за тридевять земель, подальше от людей неправильных. Стали чахнуть в своих домах люди. Ожирением стали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болеть.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подумали люди, что Здоровье — это важное место в жизни человека и решили они Здоровье искать.  Стали заниматься зарядкой, принимать холодный душ, влажным полотенцем обтираться следить за правильным питанием и режимом дня. И Здоровье вернулось к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людям!</a:t>
            </a:r>
          </a:p>
          <a:p>
            <a:pPr algn="r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Авторы: семья </a:t>
            </a:r>
            <a:r>
              <a:rPr lang="ru-RU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Коротаевых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06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0773" y="201756"/>
            <a:ext cx="99305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некотором царстве, сказочном государстве, жило-было Здоровье. Любило оно людей. Каждое утро на зарядку всех поднимало, принимать прохладный душ заставляло, обтираться влажным полотенцем принуждало, за правильным питанием следило.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 только отмахивались, порой, люди. На таблетки, микстуры, мази, сиропы надеялись. Надоело Здоровью по домам бегать. И решило Здоровье так: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— Кому я дорого, тот сам будет вести здоровый образ жизни. А кто не будет этого делать, тот пусть за мной побегает, поищет меня …</a:t>
            </a:r>
          </a:p>
          <a:p>
            <a:pPr algn="r">
              <a:spcAft>
                <a:spcPts val="0"/>
              </a:spcAft>
            </a:pPr>
            <a:r>
              <a:rPr lang="ru-RU" dirty="0"/>
              <a:t>Автор: Ирис Ревю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8038" y="3052914"/>
            <a:ext cx="1120877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Не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заметили люди сначала, что Здоровье от них ушло. Жили прежней жизнью, не заботились о своем здоровье, питались неправильно, спортом не занимались, гулять не ходили. 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Работа, дом, дела, быт, компьютеры, телефоны, телевизоры стали повседневными вещами для людей. Но так не могло долго продолжаться люди стали уставать болеть стали раздражёнными и злыми. Перестали люди понимать своих родных и близких. Мир вокруг стал серым, скучным. И только лишь в одной семье все было хорошо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4378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5471" y="612845"/>
            <a:ext cx="1112028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Там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было тепло и уютно, все находили общий язык между собой, были общие интересы и увлечения, праздники. Каждый день начинался с зарядки, ели вкусную и здоровую пищу, соблюдали правила личной гигиены, ходили всей семьей на природу, купались, катались на велосипедах, на коньках и лыжах. В каждом времени года находили интересные увлечения и проводили досуг всей семьей. Одним словом, следили за своим здоровьем. </a:t>
            </a: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И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стало другим людям обидно и завидно что в этой семье царила полная гармония. И стали люди приходить и спрашивать. Почему так? Что Вы делаете такого, что у Вас все хорошо?! Поделилась семья своим секретом с ними безвозмездно, но с одним условием, что они никогда не забудут этот секрет и будут передавать его другим. </a:t>
            </a:r>
          </a:p>
          <a:p>
            <a:pPr algn="just"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И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вернулось Здоровье в другие семьи и увидело, что люди стали относиться к нему с уважением, пониманием, трепетом и любовью.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люди поняли, что здоровый образ жизни залог крепкой, дружной семьи! А ты малыш понял каким секретом поделилась семья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algn="just"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Авторы: семья </a:t>
            </a:r>
            <a:r>
              <a:rPr lang="ru-RU" sz="2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Курышиных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42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37163" y="1123787"/>
            <a:ext cx="7904728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СПАСИБО ВСЕМ </a:t>
            </a:r>
          </a:p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КТО ПОДЕЛИЛСЯ </a:t>
            </a:r>
          </a:p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СВОИМ СОВМЕСТНЫМ</a:t>
            </a:r>
          </a:p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ТВОРЧЕСТВОМ.</a:t>
            </a:r>
          </a:p>
          <a:p>
            <a:pPr algn="ctr"/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УДАЧИ ВАМ И ЗОРОВЬЯ!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8414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86</TotalTime>
  <Words>884</Words>
  <Application>Microsoft Office PowerPoint</Application>
  <PresentationFormat>Широкоэкранный</PresentationFormat>
  <Paragraphs>46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Times New Roman</vt:lpstr>
      <vt:lpstr>Trebuchet MS</vt:lpstr>
      <vt:lpstr>Берлин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10</cp:revision>
  <dcterms:created xsi:type="dcterms:W3CDTF">2021-12-07T08:12:38Z</dcterms:created>
  <dcterms:modified xsi:type="dcterms:W3CDTF">2021-12-08T03:21:55Z</dcterms:modified>
</cp:coreProperties>
</file>