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heme/themeOverride3.xml" ContentType="application/vnd.openxmlformats-officedocument.themeOverrid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Default Extension="gif" ContentType="image/gif"/>
  <Override PartName="/ppt/diagrams/layout1.xml" ContentType="application/vnd.openxmlformats-officedocument.drawingml.diagramLayout+xml"/>
  <Default Extension="xlsx" ContentType="application/vnd.openxmlformats-officedocument.spreadsheetml.sheet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diagrams/quickStyle3.xml" ContentType="application/vnd.openxmlformats-officedocument.drawingml.diagramStyl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emf" ContentType="image/x-e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69" r:id="rId3"/>
    <p:sldId id="271" r:id="rId4"/>
    <p:sldId id="270" r:id="rId5"/>
    <p:sldId id="257" r:id="rId6"/>
    <p:sldId id="283" r:id="rId7"/>
    <p:sldId id="284" r:id="rId8"/>
    <p:sldId id="258" r:id="rId9"/>
    <p:sldId id="259" r:id="rId10"/>
    <p:sldId id="260" r:id="rId11"/>
    <p:sldId id="290" r:id="rId12"/>
    <p:sldId id="262" r:id="rId13"/>
    <p:sldId id="279" r:id="rId14"/>
    <p:sldId id="265" r:id="rId15"/>
    <p:sldId id="266" r:id="rId16"/>
    <p:sldId id="285" r:id="rId17"/>
    <p:sldId id="267" r:id="rId18"/>
    <p:sldId id="280" r:id="rId19"/>
    <p:sldId id="281" r:id="rId20"/>
    <p:sldId id="273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110" d="100"/>
          <a:sy n="110" d="100"/>
        </p:scale>
        <p:origin x="-1644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4_3">
  <dgm:title val=""/>
  <dgm:desc val=""/>
  <dgm:catLst>
    <dgm:cat type="accent4" pri="11300"/>
  </dgm:catLst>
  <dgm:styleLbl name="node0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>
        <a:shade val="80000"/>
      </a:schemeClr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>
        <a:shade val="80000"/>
      </a:schemeClr>
      <a:schemeClr val="accent4">
        <a:tint val="7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/>
    <dgm:txEffectClrLst/>
  </dgm:styleLbl>
  <dgm:styleLbl name="lnNode1">
    <dgm:fillClrLst>
      <a:schemeClr val="accent4">
        <a:shade val="80000"/>
      </a:schemeClr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shade val="80000"/>
        <a:alpha val="50000"/>
      </a:schemeClr>
      <a:schemeClr val="accent4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/>
    <dgm:txEffectClrLst/>
  </dgm:styleLbl>
  <dgm:styleLbl name="fgSibTrans2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4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>
        <a:shade val="8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9000"/>
      </a:schemeClr>
    </dgm:fillClrLst>
    <dgm:linClrLst meth="repeat">
      <a:schemeClr val="accent4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80000"/>
      </a:schemeClr>
    </dgm:fillClrLst>
    <dgm:linClrLst meth="repeat">
      <a:schemeClr val="accent4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4_3">
  <dgm:title val=""/>
  <dgm:desc val=""/>
  <dgm:catLst>
    <dgm:cat type="accent4" pri="11300"/>
  </dgm:catLst>
  <dgm:styleLbl name="node0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>
        <a:shade val="80000"/>
      </a:schemeClr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>
        <a:shade val="80000"/>
      </a:schemeClr>
      <a:schemeClr val="accent4">
        <a:tint val="7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/>
    <dgm:txEffectClrLst/>
  </dgm:styleLbl>
  <dgm:styleLbl name="lnNode1">
    <dgm:fillClrLst>
      <a:schemeClr val="accent4">
        <a:shade val="80000"/>
      </a:schemeClr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shade val="80000"/>
        <a:alpha val="50000"/>
      </a:schemeClr>
      <a:schemeClr val="accent4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/>
    <dgm:txEffectClrLst/>
  </dgm:styleLbl>
  <dgm:styleLbl name="fgSibTrans2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4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>
        <a:shade val="8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9000"/>
      </a:schemeClr>
    </dgm:fillClrLst>
    <dgm:linClrLst meth="repeat">
      <a:schemeClr val="accent4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80000"/>
      </a:schemeClr>
    </dgm:fillClrLst>
    <dgm:linClrLst meth="repeat">
      <a:schemeClr val="accent4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4_3">
  <dgm:title val=""/>
  <dgm:desc val=""/>
  <dgm:catLst>
    <dgm:cat type="accent4" pri="11300"/>
  </dgm:catLst>
  <dgm:styleLbl name="node0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>
        <a:shade val="80000"/>
      </a:schemeClr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>
        <a:shade val="80000"/>
      </a:schemeClr>
      <a:schemeClr val="accent4">
        <a:tint val="7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/>
    <dgm:txEffectClrLst/>
  </dgm:styleLbl>
  <dgm:styleLbl name="lnNode1">
    <dgm:fillClrLst>
      <a:schemeClr val="accent4">
        <a:shade val="80000"/>
      </a:schemeClr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shade val="80000"/>
        <a:alpha val="50000"/>
      </a:schemeClr>
      <a:schemeClr val="accent4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/>
    <dgm:txEffectClrLst/>
  </dgm:styleLbl>
  <dgm:styleLbl name="fgSibTrans2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4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>
        <a:shade val="8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9000"/>
      </a:schemeClr>
    </dgm:fillClrLst>
    <dgm:linClrLst meth="repeat">
      <a:schemeClr val="accent4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80000"/>
      </a:schemeClr>
    </dgm:fillClrLst>
    <dgm:linClrLst meth="repeat">
      <a:schemeClr val="accent4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3A36515-E181-4C27-BC04-5ECCE7A9C06F}" type="doc">
      <dgm:prSet loTypeId="urn:microsoft.com/office/officeart/2005/8/layout/orgChart1" loCatId="hierarchy" qsTypeId="urn:microsoft.com/office/officeart/2005/8/quickstyle/3d1" qsCatId="3D" csTypeId="urn:microsoft.com/office/officeart/2005/8/colors/accent4_3" csCatId="accent4" phldr="1"/>
      <dgm:spPr/>
      <dgm:t>
        <a:bodyPr/>
        <a:lstStyle/>
        <a:p>
          <a:endParaRPr lang="ru-RU"/>
        </a:p>
      </dgm:t>
    </dgm:pt>
    <dgm:pt modelId="{6334B896-D438-43C0-AFE8-B52169E429BC}">
      <dgm:prSet phldrT="[Текст]"/>
      <dgm:spPr/>
      <dgm:t>
        <a:bodyPr/>
        <a:lstStyle/>
        <a:p>
          <a:r>
            <a:rPr lang="ru-RU" dirty="0" smtClean="0">
              <a:solidFill>
                <a:srgbClr val="FF0000"/>
              </a:solidFill>
            </a:rPr>
            <a:t>ЕСЛИ</a:t>
          </a:r>
          <a:endParaRPr lang="ru-RU" dirty="0">
            <a:solidFill>
              <a:srgbClr val="FF0000"/>
            </a:solidFill>
          </a:endParaRPr>
        </a:p>
      </dgm:t>
    </dgm:pt>
    <dgm:pt modelId="{4BD0A082-1CE8-47C1-AA14-83328F6BE7E8}" type="parTrans" cxnId="{4F41B1CA-651E-42FB-B293-742B24521703}">
      <dgm:prSet/>
      <dgm:spPr/>
      <dgm:t>
        <a:bodyPr/>
        <a:lstStyle/>
        <a:p>
          <a:endParaRPr lang="ru-RU"/>
        </a:p>
      </dgm:t>
    </dgm:pt>
    <dgm:pt modelId="{FF32947E-1012-4C13-BE5C-E18E244BD31B}" type="sibTrans" cxnId="{4F41B1CA-651E-42FB-B293-742B24521703}">
      <dgm:prSet/>
      <dgm:spPr/>
      <dgm:t>
        <a:bodyPr/>
        <a:lstStyle/>
        <a:p>
          <a:endParaRPr lang="ru-RU"/>
        </a:p>
      </dgm:t>
    </dgm:pt>
    <dgm:pt modelId="{8A6DEE35-1348-44FD-A887-09B4B7FE4F4B}">
      <dgm:prSet phldrT="[Текст]"/>
      <dgm:spPr/>
      <dgm:t>
        <a:bodyPr/>
        <a:lstStyle/>
        <a:p>
          <a:r>
            <a:rPr lang="ru-RU" dirty="0" smtClean="0">
              <a:solidFill>
                <a:srgbClr val="FF0000"/>
              </a:solidFill>
            </a:rPr>
            <a:t>Истина</a:t>
          </a:r>
          <a:endParaRPr lang="ru-RU" dirty="0">
            <a:solidFill>
              <a:srgbClr val="FF0000"/>
            </a:solidFill>
          </a:endParaRPr>
        </a:p>
      </dgm:t>
    </dgm:pt>
    <dgm:pt modelId="{0C503B89-6F9C-4A7D-951F-ABF665BCDFA2}" type="parTrans" cxnId="{08B2F02C-0461-46CF-935D-4FAF4B45A995}">
      <dgm:prSet/>
      <dgm:spPr/>
      <dgm:t>
        <a:bodyPr/>
        <a:lstStyle/>
        <a:p>
          <a:endParaRPr lang="ru-RU"/>
        </a:p>
      </dgm:t>
    </dgm:pt>
    <dgm:pt modelId="{1BFA80D3-B11D-4D0F-AE3D-EA7DB59AA223}" type="sibTrans" cxnId="{08B2F02C-0461-46CF-935D-4FAF4B45A995}">
      <dgm:prSet/>
      <dgm:spPr/>
      <dgm:t>
        <a:bodyPr/>
        <a:lstStyle/>
        <a:p>
          <a:endParaRPr lang="ru-RU"/>
        </a:p>
      </dgm:t>
    </dgm:pt>
    <dgm:pt modelId="{A13D7823-BEEC-4A58-A10F-0D46C76FF0E4}">
      <dgm:prSet phldrT="[Текст]"/>
      <dgm:spPr/>
      <dgm:t>
        <a:bodyPr/>
        <a:lstStyle/>
        <a:p>
          <a:r>
            <a:rPr lang="ru-RU" dirty="0" smtClean="0">
              <a:solidFill>
                <a:srgbClr val="FF0000"/>
              </a:solidFill>
            </a:rPr>
            <a:t>Ложь</a:t>
          </a:r>
          <a:endParaRPr lang="ru-RU" dirty="0">
            <a:solidFill>
              <a:srgbClr val="FF0000"/>
            </a:solidFill>
          </a:endParaRPr>
        </a:p>
      </dgm:t>
    </dgm:pt>
    <dgm:pt modelId="{4202E4A9-412B-4413-A30B-55F93291122E}" type="parTrans" cxnId="{07216BD9-D8B2-48D7-A103-FA3DA9ABF110}">
      <dgm:prSet/>
      <dgm:spPr/>
      <dgm:t>
        <a:bodyPr/>
        <a:lstStyle/>
        <a:p>
          <a:endParaRPr lang="ru-RU"/>
        </a:p>
      </dgm:t>
    </dgm:pt>
    <dgm:pt modelId="{49595B5E-11BF-4D65-999D-A45170525115}" type="sibTrans" cxnId="{07216BD9-D8B2-48D7-A103-FA3DA9ABF110}">
      <dgm:prSet/>
      <dgm:spPr/>
      <dgm:t>
        <a:bodyPr/>
        <a:lstStyle/>
        <a:p>
          <a:endParaRPr lang="ru-RU"/>
        </a:p>
      </dgm:t>
    </dgm:pt>
    <dgm:pt modelId="{9D5C7B82-3665-449B-8765-640E5F784846}" type="pres">
      <dgm:prSet presAssocID="{73A36515-E181-4C27-BC04-5ECCE7A9C06F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054D3FF2-F586-43F4-B6D8-8D70D92F0736}" type="pres">
      <dgm:prSet presAssocID="{6334B896-D438-43C0-AFE8-B52169E429BC}" presName="hierRoot1" presStyleCnt="0">
        <dgm:presLayoutVars>
          <dgm:hierBranch val="init"/>
        </dgm:presLayoutVars>
      </dgm:prSet>
      <dgm:spPr/>
    </dgm:pt>
    <dgm:pt modelId="{37EBE268-5F9E-44FC-9115-9FCF20D1AF06}" type="pres">
      <dgm:prSet presAssocID="{6334B896-D438-43C0-AFE8-B52169E429BC}" presName="rootComposite1" presStyleCnt="0"/>
      <dgm:spPr/>
    </dgm:pt>
    <dgm:pt modelId="{04B54C69-4127-41E4-818C-611BB81DC141}" type="pres">
      <dgm:prSet presAssocID="{6334B896-D438-43C0-AFE8-B52169E429BC}" presName="rootText1" presStyleLbl="node0" presStyleIdx="0" presStyleCnt="1">
        <dgm:presLayoutVars>
          <dgm:chPref val="3"/>
        </dgm:presLayoutVars>
      </dgm:prSet>
      <dgm:spPr>
        <a:prstGeom prst="diamond">
          <a:avLst/>
        </a:prstGeom>
      </dgm:spPr>
      <dgm:t>
        <a:bodyPr/>
        <a:lstStyle/>
        <a:p>
          <a:endParaRPr lang="ru-RU"/>
        </a:p>
      </dgm:t>
    </dgm:pt>
    <dgm:pt modelId="{D15AE81D-EB0E-4564-AA1F-DAD866879E97}" type="pres">
      <dgm:prSet presAssocID="{6334B896-D438-43C0-AFE8-B52169E429BC}" presName="rootConnector1" presStyleLbl="node1" presStyleIdx="0" presStyleCnt="0"/>
      <dgm:spPr/>
      <dgm:t>
        <a:bodyPr/>
        <a:lstStyle/>
        <a:p>
          <a:endParaRPr lang="ru-RU"/>
        </a:p>
      </dgm:t>
    </dgm:pt>
    <dgm:pt modelId="{11A75E11-4CFE-40CD-A624-E3EC99BDD5E5}" type="pres">
      <dgm:prSet presAssocID="{6334B896-D438-43C0-AFE8-B52169E429BC}" presName="hierChild2" presStyleCnt="0"/>
      <dgm:spPr/>
    </dgm:pt>
    <dgm:pt modelId="{8860B6A1-BD3B-4D96-8691-1E839CF0C601}" type="pres">
      <dgm:prSet presAssocID="{0C503B89-6F9C-4A7D-951F-ABF665BCDFA2}" presName="Name37" presStyleLbl="parChTrans1D2" presStyleIdx="0" presStyleCnt="2"/>
      <dgm:spPr/>
      <dgm:t>
        <a:bodyPr/>
        <a:lstStyle/>
        <a:p>
          <a:endParaRPr lang="ru-RU"/>
        </a:p>
      </dgm:t>
    </dgm:pt>
    <dgm:pt modelId="{B496D2AC-2A5E-4ABB-BD16-6FB41BC47384}" type="pres">
      <dgm:prSet presAssocID="{8A6DEE35-1348-44FD-A887-09B4B7FE4F4B}" presName="hierRoot2" presStyleCnt="0">
        <dgm:presLayoutVars>
          <dgm:hierBranch val="init"/>
        </dgm:presLayoutVars>
      </dgm:prSet>
      <dgm:spPr/>
    </dgm:pt>
    <dgm:pt modelId="{907B080B-C479-471E-9457-4DDE8CBD6F1F}" type="pres">
      <dgm:prSet presAssocID="{8A6DEE35-1348-44FD-A887-09B4B7FE4F4B}" presName="rootComposite" presStyleCnt="0"/>
      <dgm:spPr/>
    </dgm:pt>
    <dgm:pt modelId="{732E95B6-CCD0-4FAB-BEA2-7F659850A70B}" type="pres">
      <dgm:prSet presAssocID="{8A6DEE35-1348-44FD-A887-09B4B7FE4F4B}" presName="rootText" presStyleLbl="node2" presStyleIdx="0" presStyleCnt="2" custLinFactNeighborX="-51179" custLinFactNeighborY="-350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6D06B46-FC3B-480D-8B6D-033D444CF28C}" type="pres">
      <dgm:prSet presAssocID="{8A6DEE35-1348-44FD-A887-09B4B7FE4F4B}" presName="rootConnector" presStyleLbl="node2" presStyleIdx="0" presStyleCnt="2"/>
      <dgm:spPr/>
      <dgm:t>
        <a:bodyPr/>
        <a:lstStyle/>
        <a:p>
          <a:endParaRPr lang="ru-RU"/>
        </a:p>
      </dgm:t>
    </dgm:pt>
    <dgm:pt modelId="{EB86EAB0-7F96-479F-B736-327024CBEB4E}" type="pres">
      <dgm:prSet presAssocID="{8A6DEE35-1348-44FD-A887-09B4B7FE4F4B}" presName="hierChild4" presStyleCnt="0"/>
      <dgm:spPr/>
    </dgm:pt>
    <dgm:pt modelId="{33267250-FA11-40E4-A0EA-AFF787534012}" type="pres">
      <dgm:prSet presAssocID="{8A6DEE35-1348-44FD-A887-09B4B7FE4F4B}" presName="hierChild5" presStyleCnt="0"/>
      <dgm:spPr/>
    </dgm:pt>
    <dgm:pt modelId="{E7CD6A4A-5F00-4E07-B502-F2A4252BBE57}" type="pres">
      <dgm:prSet presAssocID="{4202E4A9-412B-4413-A30B-55F93291122E}" presName="Name37" presStyleLbl="parChTrans1D2" presStyleIdx="1" presStyleCnt="2"/>
      <dgm:spPr/>
      <dgm:t>
        <a:bodyPr/>
        <a:lstStyle/>
        <a:p>
          <a:endParaRPr lang="ru-RU"/>
        </a:p>
      </dgm:t>
    </dgm:pt>
    <dgm:pt modelId="{66D7CDF4-9605-4A03-B9AC-492EEB62D449}" type="pres">
      <dgm:prSet presAssocID="{A13D7823-BEEC-4A58-A10F-0D46C76FF0E4}" presName="hierRoot2" presStyleCnt="0">
        <dgm:presLayoutVars>
          <dgm:hierBranch val="init"/>
        </dgm:presLayoutVars>
      </dgm:prSet>
      <dgm:spPr/>
    </dgm:pt>
    <dgm:pt modelId="{55CCBC24-EDBA-44F5-96B6-2670770FB18E}" type="pres">
      <dgm:prSet presAssocID="{A13D7823-BEEC-4A58-A10F-0D46C76FF0E4}" presName="rootComposite" presStyleCnt="0"/>
      <dgm:spPr/>
    </dgm:pt>
    <dgm:pt modelId="{5ED8E1BA-8111-40C3-AF70-41204C0947D1}" type="pres">
      <dgm:prSet presAssocID="{A13D7823-BEEC-4A58-A10F-0D46C76FF0E4}" presName="rootText" presStyleLbl="node2" presStyleIdx="1" presStyleCnt="2" custLinFactNeighborX="48293" custLinFactNeighborY="-350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FB47795-60D2-424B-B1FC-703F70E670A4}" type="pres">
      <dgm:prSet presAssocID="{A13D7823-BEEC-4A58-A10F-0D46C76FF0E4}" presName="rootConnector" presStyleLbl="node2" presStyleIdx="1" presStyleCnt="2"/>
      <dgm:spPr/>
      <dgm:t>
        <a:bodyPr/>
        <a:lstStyle/>
        <a:p>
          <a:endParaRPr lang="ru-RU"/>
        </a:p>
      </dgm:t>
    </dgm:pt>
    <dgm:pt modelId="{12E609A3-E741-432B-8B3C-2B9D584362ED}" type="pres">
      <dgm:prSet presAssocID="{A13D7823-BEEC-4A58-A10F-0D46C76FF0E4}" presName="hierChild4" presStyleCnt="0"/>
      <dgm:spPr/>
    </dgm:pt>
    <dgm:pt modelId="{E291AF30-5540-4A7B-9AF5-ACA0A6D5323C}" type="pres">
      <dgm:prSet presAssocID="{A13D7823-BEEC-4A58-A10F-0D46C76FF0E4}" presName="hierChild5" presStyleCnt="0"/>
      <dgm:spPr/>
    </dgm:pt>
    <dgm:pt modelId="{02680125-596B-4997-8D84-C797ABE33DE6}" type="pres">
      <dgm:prSet presAssocID="{6334B896-D438-43C0-AFE8-B52169E429BC}" presName="hierChild3" presStyleCnt="0"/>
      <dgm:spPr/>
    </dgm:pt>
  </dgm:ptLst>
  <dgm:cxnLst>
    <dgm:cxn modelId="{E2980648-74CD-4B61-AAED-FDE9D7512258}" type="presOf" srcId="{8A6DEE35-1348-44FD-A887-09B4B7FE4F4B}" destId="{16D06B46-FC3B-480D-8B6D-033D444CF28C}" srcOrd="1" destOrd="0" presId="urn:microsoft.com/office/officeart/2005/8/layout/orgChart1"/>
    <dgm:cxn modelId="{61F29A18-6FA6-4C6F-99DA-E87512141AC7}" type="presOf" srcId="{A13D7823-BEEC-4A58-A10F-0D46C76FF0E4}" destId="{5ED8E1BA-8111-40C3-AF70-41204C0947D1}" srcOrd="0" destOrd="0" presId="urn:microsoft.com/office/officeart/2005/8/layout/orgChart1"/>
    <dgm:cxn modelId="{D6F5E2A6-B36E-4C9B-81D0-393359E07AB6}" type="presOf" srcId="{6334B896-D438-43C0-AFE8-B52169E429BC}" destId="{D15AE81D-EB0E-4564-AA1F-DAD866879E97}" srcOrd="1" destOrd="0" presId="urn:microsoft.com/office/officeart/2005/8/layout/orgChart1"/>
    <dgm:cxn modelId="{3C7BC806-F393-4DF0-B67F-067E44C3F7EC}" type="presOf" srcId="{0C503B89-6F9C-4A7D-951F-ABF665BCDFA2}" destId="{8860B6A1-BD3B-4D96-8691-1E839CF0C601}" srcOrd="0" destOrd="0" presId="urn:microsoft.com/office/officeart/2005/8/layout/orgChart1"/>
    <dgm:cxn modelId="{57BAA689-ECEC-4F5E-BAD2-5582D48D8791}" type="presOf" srcId="{73A36515-E181-4C27-BC04-5ECCE7A9C06F}" destId="{9D5C7B82-3665-449B-8765-640E5F784846}" srcOrd="0" destOrd="0" presId="urn:microsoft.com/office/officeart/2005/8/layout/orgChart1"/>
    <dgm:cxn modelId="{546AA643-49BA-4356-9232-9831BE9CEB2C}" type="presOf" srcId="{6334B896-D438-43C0-AFE8-B52169E429BC}" destId="{04B54C69-4127-41E4-818C-611BB81DC141}" srcOrd="0" destOrd="0" presId="urn:microsoft.com/office/officeart/2005/8/layout/orgChart1"/>
    <dgm:cxn modelId="{4F41B1CA-651E-42FB-B293-742B24521703}" srcId="{73A36515-E181-4C27-BC04-5ECCE7A9C06F}" destId="{6334B896-D438-43C0-AFE8-B52169E429BC}" srcOrd="0" destOrd="0" parTransId="{4BD0A082-1CE8-47C1-AA14-83328F6BE7E8}" sibTransId="{FF32947E-1012-4C13-BE5C-E18E244BD31B}"/>
    <dgm:cxn modelId="{71B3841C-215B-440C-940A-4B9ECF326207}" type="presOf" srcId="{4202E4A9-412B-4413-A30B-55F93291122E}" destId="{E7CD6A4A-5F00-4E07-B502-F2A4252BBE57}" srcOrd="0" destOrd="0" presId="urn:microsoft.com/office/officeart/2005/8/layout/orgChart1"/>
    <dgm:cxn modelId="{07216BD9-D8B2-48D7-A103-FA3DA9ABF110}" srcId="{6334B896-D438-43C0-AFE8-B52169E429BC}" destId="{A13D7823-BEEC-4A58-A10F-0D46C76FF0E4}" srcOrd="1" destOrd="0" parTransId="{4202E4A9-412B-4413-A30B-55F93291122E}" sibTransId="{49595B5E-11BF-4D65-999D-A45170525115}"/>
    <dgm:cxn modelId="{E60FCBC5-B432-4DD6-9E6D-F57A9BBDA555}" type="presOf" srcId="{8A6DEE35-1348-44FD-A887-09B4B7FE4F4B}" destId="{732E95B6-CCD0-4FAB-BEA2-7F659850A70B}" srcOrd="0" destOrd="0" presId="urn:microsoft.com/office/officeart/2005/8/layout/orgChart1"/>
    <dgm:cxn modelId="{08B2F02C-0461-46CF-935D-4FAF4B45A995}" srcId="{6334B896-D438-43C0-AFE8-B52169E429BC}" destId="{8A6DEE35-1348-44FD-A887-09B4B7FE4F4B}" srcOrd="0" destOrd="0" parTransId="{0C503B89-6F9C-4A7D-951F-ABF665BCDFA2}" sibTransId="{1BFA80D3-B11D-4D0F-AE3D-EA7DB59AA223}"/>
    <dgm:cxn modelId="{5926A31D-E493-4026-86FD-C3AB51FD5229}" type="presOf" srcId="{A13D7823-BEEC-4A58-A10F-0D46C76FF0E4}" destId="{CFB47795-60D2-424B-B1FC-703F70E670A4}" srcOrd="1" destOrd="0" presId="urn:microsoft.com/office/officeart/2005/8/layout/orgChart1"/>
    <dgm:cxn modelId="{7A57A11A-D70C-4564-B393-B8296FC4D611}" type="presParOf" srcId="{9D5C7B82-3665-449B-8765-640E5F784846}" destId="{054D3FF2-F586-43F4-B6D8-8D70D92F0736}" srcOrd="0" destOrd="0" presId="urn:microsoft.com/office/officeart/2005/8/layout/orgChart1"/>
    <dgm:cxn modelId="{5045E746-625B-4CA9-89CC-C2686D91A11E}" type="presParOf" srcId="{054D3FF2-F586-43F4-B6D8-8D70D92F0736}" destId="{37EBE268-5F9E-44FC-9115-9FCF20D1AF06}" srcOrd="0" destOrd="0" presId="urn:microsoft.com/office/officeart/2005/8/layout/orgChart1"/>
    <dgm:cxn modelId="{E6718F13-45F5-4F16-9412-58CDE0637EBD}" type="presParOf" srcId="{37EBE268-5F9E-44FC-9115-9FCF20D1AF06}" destId="{04B54C69-4127-41E4-818C-611BB81DC141}" srcOrd="0" destOrd="0" presId="urn:microsoft.com/office/officeart/2005/8/layout/orgChart1"/>
    <dgm:cxn modelId="{D94EE985-01DE-41ED-873A-3AD926A3B961}" type="presParOf" srcId="{37EBE268-5F9E-44FC-9115-9FCF20D1AF06}" destId="{D15AE81D-EB0E-4564-AA1F-DAD866879E97}" srcOrd="1" destOrd="0" presId="urn:microsoft.com/office/officeart/2005/8/layout/orgChart1"/>
    <dgm:cxn modelId="{FE4BD89B-0124-442B-9437-F8C37C01B018}" type="presParOf" srcId="{054D3FF2-F586-43F4-B6D8-8D70D92F0736}" destId="{11A75E11-4CFE-40CD-A624-E3EC99BDD5E5}" srcOrd="1" destOrd="0" presId="urn:microsoft.com/office/officeart/2005/8/layout/orgChart1"/>
    <dgm:cxn modelId="{3434A659-8FB2-46CC-A4BB-6D3147D4DD4F}" type="presParOf" srcId="{11A75E11-4CFE-40CD-A624-E3EC99BDD5E5}" destId="{8860B6A1-BD3B-4D96-8691-1E839CF0C601}" srcOrd="0" destOrd="0" presId="urn:microsoft.com/office/officeart/2005/8/layout/orgChart1"/>
    <dgm:cxn modelId="{9F81E161-DB52-4778-8F5A-13FA3FE3ACEC}" type="presParOf" srcId="{11A75E11-4CFE-40CD-A624-E3EC99BDD5E5}" destId="{B496D2AC-2A5E-4ABB-BD16-6FB41BC47384}" srcOrd="1" destOrd="0" presId="urn:microsoft.com/office/officeart/2005/8/layout/orgChart1"/>
    <dgm:cxn modelId="{D4FC61E4-83D7-42DA-93BA-6967616B8B02}" type="presParOf" srcId="{B496D2AC-2A5E-4ABB-BD16-6FB41BC47384}" destId="{907B080B-C479-471E-9457-4DDE8CBD6F1F}" srcOrd="0" destOrd="0" presId="urn:microsoft.com/office/officeart/2005/8/layout/orgChart1"/>
    <dgm:cxn modelId="{CCEECA09-66CE-47D6-A6DF-E6586DCC36D9}" type="presParOf" srcId="{907B080B-C479-471E-9457-4DDE8CBD6F1F}" destId="{732E95B6-CCD0-4FAB-BEA2-7F659850A70B}" srcOrd="0" destOrd="0" presId="urn:microsoft.com/office/officeart/2005/8/layout/orgChart1"/>
    <dgm:cxn modelId="{B42E82EB-46BD-4622-965E-199AFB473BE4}" type="presParOf" srcId="{907B080B-C479-471E-9457-4DDE8CBD6F1F}" destId="{16D06B46-FC3B-480D-8B6D-033D444CF28C}" srcOrd="1" destOrd="0" presId="urn:microsoft.com/office/officeart/2005/8/layout/orgChart1"/>
    <dgm:cxn modelId="{F12A173C-EC83-4260-8DA3-D785CFB8EC15}" type="presParOf" srcId="{B496D2AC-2A5E-4ABB-BD16-6FB41BC47384}" destId="{EB86EAB0-7F96-479F-B736-327024CBEB4E}" srcOrd="1" destOrd="0" presId="urn:microsoft.com/office/officeart/2005/8/layout/orgChart1"/>
    <dgm:cxn modelId="{CDF5FBA6-BAAF-4FC4-AFDE-DC7052A66A11}" type="presParOf" srcId="{B496D2AC-2A5E-4ABB-BD16-6FB41BC47384}" destId="{33267250-FA11-40E4-A0EA-AFF787534012}" srcOrd="2" destOrd="0" presId="urn:microsoft.com/office/officeart/2005/8/layout/orgChart1"/>
    <dgm:cxn modelId="{0871ED73-767C-487D-B3CC-A55352E07C83}" type="presParOf" srcId="{11A75E11-4CFE-40CD-A624-E3EC99BDD5E5}" destId="{E7CD6A4A-5F00-4E07-B502-F2A4252BBE57}" srcOrd="2" destOrd="0" presId="urn:microsoft.com/office/officeart/2005/8/layout/orgChart1"/>
    <dgm:cxn modelId="{BCAC5CB1-8764-49C2-B25C-1075D568C519}" type="presParOf" srcId="{11A75E11-4CFE-40CD-A624-E3EC99BDD5E5}" destId="{66D7CDF4-9605-4A03-B9AC-492EEB62D449}" srcOrd="3" destOrd="0" presId="urn:microsoft.com/office/officeart/2005/8/layout/orgChart1"/>
    <dgm:cxn modelId="{40065FF4-06F5-47E0-A6F1-AC3A2229A0C9}" type="presParOf" srcId="{66D7CDF4-9605-4A03-B9AC-492EEB62D449}" destId="{55CCBC24-EDBA-44F5-96B6-2670770FB18E}" srcOrd="0" destOrd="0" presId="urn:microsoft.com/office/officeart/2005/8/layout/orgChart1"/>
    <dgm:cxn modelId="{E137F1E2-E144-4AEC-9090-B83D7420B630}" type="presParOf" srcId="{55CCBC24-EDBA-44F5-96B6-2670770FB18E}" destId="{5ED8E1BA-8111-40C3-AF70-41204C0947D1}" srcOrd="0" destOrd="0" presId="urn:microsoft.com/office/officeart/2005/8/layout/orgChart1"/>
    <dgm:cxn modelId="{6A15FAE4-6A0B-4D43-87E4-6148C99777F1}" type="presParOf" srcId="{55CCBC24-EDBA-44F5-96B6-2670770FB18E}" destId="{CFB47795-60D2-424B-B1FC-703F70E670A4}" srcOrd="1" destOrd="0" presId="urn:microsoft.com/office/officeart/2005/8/layout/orgChart1"/>
    <dgm:cxn modelId="{E1EA73B5-BD24-4AC5-92C4-9F1EAE269E6B}" type="presParOf" srcId="{66D7CDF4-9605-4A03-B9AC-492EEB62D449}" destId="{12E609A3-E741-432B-8B3C-2B9D584362ED}" srcOrd="1" destOrd="0" presId="urn:microsoft.com/office/officeart/2005/8/layout/orgChart1"/>
    <dgm:cxn modelId="{6B1A648B-85CB-4445-AB24-6E1BD71BF0CA}" type="presParOf" srcId="{66D7CDF4-9605-4A03-B9AC-492EEB62D449}" destId="{E291AF30-5540-4A7B-9AF5-ACA0A6D5323C}" srcOrd="2" destOrd="0" presId="urn:microsoft.com/office/officeart/2005/8/layout/orgChart1"/>
    <dgm:cxn modelId="{88BA4D13-622B-41BB-BFDA-48C13ECD1539}" type="presParOf" srcId="{054D3FF2-F586-43F4-B6D8-8D70D92F0736}" destId="{02680125-596B-4997-8D84-C797ABE33DE6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3A36515-E181-4C27-BC04-5ECCE7A9C06F}" type="doc">
      <dgm:prSet loTypeId="urn:microsoft.com/office/officeart/2005/8/layout/orgChart1" loCatId="hierarchy" qsTypeId="urn:microsoft.com/office/officeart/2005/8/quickstyle/3d1" qsCatId="3D" csTypeId="urn:microsoft.com/office/officeart/2005/8/colors/accent4_3" csCatId="accent4" phldr="1"/>
      <dgm:spPr/>
      <dgm:t>
        <a:bodyPr/>
        <a:lstStyle/>
        <a:p>
          <a:endParaRPr lang="ru-RU"/>
        </a:p>
      </dgm:t>
    </dgm:pt>
    <dgm:pt modelId="{6334B896-D438-43C0-AFE8-B52169E429BC}">
      <dgm:prSet phldrT="[Текст]"/>
      <dgm:spPr/>
      <dgm:t>
        <a:bodyPr/>
        <a:lstStyle/>
        <a:p>
          <a:r>
            <a:rPr lang="ru-RU" dirty="0" smtClean="0">
              <a:solidFill>
                <a:srgbClr val="FF0000"/>
              </a:solidFill>
            </a:rPr>
            <a:t>Осталось=0</a:t>
          </a:r>
          <a:endParaRPr lang="ru-RU" dirty="0">
            <a:solidFill>
              <a:srgbClr val="FF0000"/>
            </a:solidFill>
          </a:endParaRPr>
        </a:p>
      </dgm:t>
    </dgm:pt>
    <dgm:pt modelId="{4BD0A082-1CE8-47C1-AA14-83328F6BE7E8}" type="parTrans" cxnId="{4F41B1CA-651E-42FB-B293-742B24521703}">
      <dgm:prSet/>
      <dgm:spPr/>
      <dgm:t>
        <a:bodyPr/>
        <a:lstStyle/>
        <a:p>
          <a:endParaRPr lang="ru-RU"/>
        </a:p>
      </dgm:t>
    </dgm:pt>
    <dgm:pt modelId="{FF32947E-1012-4C13-BE5C-E18E244BD31B}" type="sibTrans" cxnId="{4F41B1CA-651E-42FB-B293-742B24521703}">
      <dgm:prSet/>
      <dgm:spPr/>
      <dgm:t>
        <a:bodyPr/>
        <a:lstStyle/>
        <a:p>
          <a:endParaRPr lang="ru-RU"/>
        </a:p>
      </dgm:t>
    </dgm:pt>
    <dgm:pt modelId="{8A6DEE35-1348-44FD-A887-09B4B7FE4F4B}">
      <dgm:prSet phldrT="[Текст]"/>
      <dgm:spPr/>
      <dgm:t>
        <a:bodyPr/>
        <a:lstStyle/>
        <a:p>
          <a:r>
            <a:rPr lang="ru-RU" dirty="0" smtClean="0">
              <a:solidFill>
                <a:srgbClr val="FF0000"/>
              </a:solidFill>
            </a:rPr>
            <a:t>Истина</a:t>
          </a:r>
        </a:p>
        <a:p>
          <a:r>
            <a:rPr lang="ru-RU" dirty="0" smtClean="0">
              <a:solidFill>
                <a:srgbClr val="FF0000"/>
              </a:solidFill>
            </a:rPr>
            <a:t>Нужен подвоз</a:t>
          </a:r>
          <a:endParaRPr lang="ru-RU" dirty="0">
            <a:solidFill>
              <a:srgbClr val="FF0000"/>
            </a:solidFill>
          </a:endParaRPr>
        </a:p>
      </dgm:t>
    </dgm:pt>
    <dgm:pt modelId="{0C503B89-6F9C-4A7D-951F-ABF665BCDFA2}" type="parTrans" cxnId="{08B2F02C-0461-46CF-935D-4FAF4B45A995}">
      <dgm:prSet/>
      <dgm:spPr/>
      <dgm:t>
        <a:bodyPr/>
        <a:lstStyle/>
        <a:p>
          <a:endParaRPr lang="ru-RU"/>
        </a:p>
      </dgm:t>
    </dgm:pt>
    <dgm:pt modelId="{1BFA80D3-B11D-4D0F-AE3D-EA7DB59AA223}" type="sibTrans" cxnId="{08B2F02C-0461-46CF-935D-4FAF4B45A995}">
      <dgm:prSet/>
      <dgm:spPr/>
      <dgm:t>
        <a:bodyPr/>
        <a:lstStyle/>
        <a:p>
          <a:endParaRPr lang="ru-RU"/>
        </a:p>
      </dgm:t>
    </dgm:pt>
    <dgm:pt modelId="{A13D7823-BEEC-4A58-A10F-0D46C76FF0E4}">
      <dgm:prSet phldrT="[Текст]"/>
      <dgm:spPr/>
      <dgm:t>
        <a:bodyPr/>
        <a:lstStyle/>
        <a:p>
          <a:r>
            <a:rPr lang="ru-RU" dirty="0" smtClean="0">
              <a:solidFill>
                <a:srgbClr val="FF0000"/>
              </a:solidFill>
            </a:rPr>
            <a:t>Ложь</a:t>
          </a:r>
        </a:p>
        <a:p>
          <a:r>
            <a:rPr lang="ru-RU" dirty="0" smtClean="0">
              <a:solidFill>
                <a:srgbClr val="FF0000"/>
              </a:solidFill>
            </a:rPr>
            <a:t>Не нужен подвоз</a:t>
          </a:r>
          <a:endParaRPr lang="ru-RU" dirty="0">
            <a:solidFill>
              <a:srgbClr val="FF0000"/>
            </a:solidFill>
          </a:endParaRPr>
        </a:p>
      </dgm:t>
    </dgm:pt>
    <dgm:pt modelId="{4202E4A9-412B-4413-A30B-55F93291122E}" type="parTrans" cxnId="{07216BD9-D8B2-48D7-A103-FA3DA9ABF110}">
      <dgm:prSet/>
      <dgm:spPr/>
      <dgm:t>
        <a:bodyPr/>
        <a:lstStyle/>
        <a:p>
          <a:endParaRPr lang="ru-RU"/>
        </a:p>
      </dgm:t>
    </dgm:pt>
    <dgm:pt modelId="{49595B5E-11BF-4D65-999D-A45170525115}" type="sibTrans" cxnId="{07216BD9-D8B2-48D7-A103-FA3DA9ABF110}">
      <dgm:prSet/>
      <dgm:spPr/>
      <dgm:t>
        <a:bodyPr/>
        <a:lstStyle/>
        <a:p>
          <a:endParaRPr lang="ru-RU"/>
        </a:p>
      </dgm:t>
    </dgm:pt>
    <dgm:pt modelId="{9D5C7B82-3665-449B-8765-640E5F784846}" type="pres">
      <dgm:prSet presAssocID="{73A36515-E181-4C27-BC04-5ECCE7A9C06F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054D3FF2-F586-43F4-B6D8-8D70D92F0736}" type="pres">
      <dgm:prSet presAssocID="{6334B896-D438-43C0-AFE8-B52169E429BC}" presName="hierRoot1" presStyleCnt="0">
        <dgm:presLayoutVars>
          <dgm:hierBranch val="init"/>
        </dgm:presLayoutVars>
      </dgm:prSet>
      <dgm:spPr/>
    </dgm:pt>
    <dgm:pt modelId="{37EBE268-5F9E-44FC-9115-9FCF20D1AF06}" type="pres">
      <dgm:prSet presAssocID="{6334B896-D438-43C0-AFE8-B52169E429BC}" presName="rootComposite1" presStyleCnt="0"/>
      <dgm:spPr/>
    </dgm:pt>
    <dgm:pt modelId="{04B54C69-4127-41E4-818C-611BB81DC141}" type="pres">
      <dgm:prSet presAssocID="{6334B896-D438-43C0-AFE8-B52169E429BC}" presName="rootText1" presStyleLbl="node0" presStyleIdx="0" presStyleCnt="1" custScaleX="245823">
        <dgm:presLayoutVars>
          <dgm:chPref val="3"/>
        </dgm:presLayoutVars>
      </dgm:prSet>
      <dgm:spPr>
        <a:prstGeom prst="diamond">
          <a:avLst/>
        </a:prstGeom>
      </dgm:spPr>
      <dgm:t>
        <a:bodyPr/>
        <a:lstStyle/>
        <a:p>
          <a:endParaRPr lang="ru-RU"/>
        </a:p>
      </dgm:t>
    </dgm:pt>
    <dgm:pt modelId="{D15AE81D-EB0E-4564-AA1F-DAD866879E97}" type="pres">
      <dgm:prSet presAssocID="{6334B896-D438-43C0-AFE8-B52169E429BC}" presName="rootConnector1" presStyleLbl="node1" presStyleIdx="0" presStyleCnt="0"/>
      <dgm:spPr/>
      <dgm:t>
        <a:bodyPr/>
        <a:lstStyle/>
        <a:p>
          <a:endParaRPr lang="ru-RU"/>
        </a:p>
      </dgm:t>
    </dgm:pt>
    <dgm:pt modelId="{11A75E11-4CFE-40CD-A624-E3EC99BDD5E5}" type="pres">
      <dgm:prSet presAssocID="{6334B896-D438-43C0-AFE8-B52169E429BC}" presName="hierChild2" presStyleCnt="0"/>
      <dgm:spPr/>
    </dgm:pt>
    <dgm:pt modelId="{8860B6A1-BD3B-4D96-8691-1E839CF0C601}" type="pres">
      <dgm:prSet presAssocID="{0C503B89-6F9C-4A7D-951F-ABF665BCDFA2}" presName="Name37" presStyleLbl="parChTrans1D2" presStyleIdx="0" presStyleCnt="2"/>
      <dgm:spPr/>
      <dgm:t>
        <a:bodyPr/>
        <a:lstStyle/>
        <a:p>
          <a:endParaRPr lang="ru-RU"/>
        </a:p>
      </dgm:t>
    </dgm:pt>
    <dgm:pt modelId="{B496D2AC-2A5E-4ABB-BD16-6FB41BC47384}" type="pres">
      <dgm:prSet presAssocID="{8A6DEE35-1348-44FD-A887-09B4B7FE4F4B}" presName="hierRoot2" presStyleCnt="0">
        <dgm:presLayoutVars>
          <dgm:hierBranch val="init"/>
        </dgm:presLayoutVars>
      </dgm:prSet>
      <dgm:spPr/>
    </dgm:pt>
    <dgm:pt modelId="{907B080B-C479-471E-9457-4DDE8CBD6F1F}" type="pres">
      <dgm:prSet presAssocID="{8A6DEE35-1348-44FD-A887-09B4B7FE4F4B}" presName="rootComposite" presStyleCnt="0"/>
      <dgm:spPr/>
    </dgm:pt>
    <dgm:pt modelId="{732E95B6-CCD0-4FAB-BEA2-7F659850A70B}" type="pres">
      <dgm:prSet presAssocID="{8A6DEE35-1348-44FD-A887-09B4B7FE4F4B}" presName="rootText" presStyleLbl="node2" presStyleIdx="0" presStyleCnt="2" custScaleX="176565" custLinFactNeighborX="-51179" custLinFactNeighborY="-350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6D06B46-FC3B-480D-8B6D-033D444CF28C}" type="pres">
      <dgm:prSet presAssocID="{8A6DEE35-1348-44FD-A887-09B4B7FE4F4B}" presName="rootConnector" presStyleLbl="node2" presStyleIdx="0" presStyleCnt="2"/>
      <dgm:spPr/>
      <dgm:t>
        <a:bodyPr/>
        <a:lstStyle/>
        <a:p>
          <a:endParaRPr lang="ru-RU"/>
        </a:p>
      </dgm:t>
    </dgm:pt>
    <dgm:pt modelId="{EB86EAB0-7F96-479F-B736-327024CBEB4E}" type="pres">
      <dgm:prSet presAssocID="{8A6DEE35-1348-44FD-A887-09B4B7FE4F4B}" presName="hierChild4" presStyleCnt="0"/>
      <dgm:spPr/>
    </dgm:pt>
    <dgm:pt modelId="{33267250-FA11-40E4-A0EA-AFF787534012}" type="pres">
      <dgm:prSet presAssocID="{8A6DEE35-1348-44FD-A887-09B4B7FE4F4B}" presName="hierChild5" presStyleCnt="0"/>
      <dgm:spPr/>
    </dgm:pt>
    <dgm:pt modelId="{E7CD6A4A-5F00-4E07-B502-F2A4252BBE57}" type="pres">
      <dgm:prSet presAssocID="{4202E4A9-412B-4413-A30B-55F93291122E}" presName="Name37" presStyleLbl="parChTrans1D2" presStyleIdx="1" presStyleCnt="2"/>
      <dgm:spPr/>
      <dgm:t>
        <a:bodyPr/>
        <a:lstStyle/>
        <a:p>
          <a:endParaRPr lang="ru-RU"/>
        </a:p>
      </dgm:t>
    </dgm:pt>
    <dgm:pt modelId="{66D7CDF4-9605-4A03-B9AC-492EEB62D449}" type="pres">
      <dgm:prSet presAssocID="{A13D7823-BEEC-4A58-A10F-0D46C76FF0E4}" presName="hierRoot2" presStyleCnt="0">
        <dgm:presLayoutVars>
          <dgm:hierBranch val="init"/>
        </dgm:presLayoutVars>
      </dgm:prSet>
      <dgm:spPr/>
    </dgm:pt>
    <dgm:pt modelId="{55CCBC24-EDBA-44F5-96B6-2670770FB18E}" type="pres">
      <dgm:prSet presAssocID="{A13D7823-BEEC-4A58-A10F-0D46C76FF0E4}" presName="rootComposite" presStyleCnt="0"/>
      <dgm:spPr/>
    </dgm:pt>
    <dgm:pt modelId="{5ED8E1BA-8111-40C3-AF70-41204C0947D1}" type="pres">
      <dgm:prSet presAssocID="{A13D7823-BEEC-4A58-A10F-0D46C76FF0E4}" presName="rootText" presStyleLbl="node2" presStyleIdx="1" presStyleCnt="2" custScaleX="176740" custLinFactNeighborX="48293" custLinFactNeighborY="-350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FB47795-60D2-424B-B1FC-703F70E670A4}" type="pres">
      <dgm:prSet presAssocID="{A13D7823-BEEC-4A58-A10F-0D46C76FF0E4}" presName="rootConnector" presStyleLbl="node2" presStyleIdx="1" presStyleCnt="2"/>
      <dgm:spPr/>
      <dgm:t>
        <a:bodyPr/>
        <a:lstStyle/>
        <a:p>
          <a:endParaRPr lang="ru-RU"/>
        </a:p>
      </dgm:t>
    </dgm:pt>
    <dgm:pt modelId="{12E609A3-E741-432B-8B3C-2B9D584362ED}" type="pres">
      <dgm:prSet presAssocID="{A13D7823-BEEC-4A58-A10F-0D46C76FF0E4}" presName="hierChild4" presStyleCnt="0"/>
      <dgm:spPr/>
    </dgm:pt>
    <dgm:pt modelId="{E291AF30-5540-4A7B-9AF5-ACA0A6D5323C}" type="pres">
      <dgm:prSet presAssocID="{A13D7823-BEEC-4A58-A10F-0D46C76FF0E4}" presName="hierChild5" presStyleCnt="0"/>
      <dgm:spPr/>
    </dgm:pt>
    <dgm:pt modelId="{02680125-596B-4997-8D84-C797ABE33DE6}" type="pres">
      <dgm:prSet presAssocID="{6334B896-D438-43C0-AFE8-B52169E429BC}" presName="hierChild3" presStyleCnt="0"/>
      <dgm:spPr/>
    </dgm:pt>
  </dgm:ptLst>
  <dgm:cxnLst>
    <dgm:cxn modelId="{1E9AFA4E-A62A-4298-BB2F-EA61BCD220AA}" type="presOf" srcId="{6334B896-D438-43C0-AFE8-B52169E429BC}" destId="{04B54C69-4127-41E4-818C-611BB81DC141}" srcOrd="0" destOrd="0" presId="urn:microsoft.com/office/officeart/2005/8/layout/orgChart1"/>
    <dgm:cxn modelId="{556A15E4-50CE-462B-AB88-AC159720614E}" type="presOf" srcId="{0C503B89-6F9C-4A7D-951F-ABF665BCDFA2}" destId="{8860B6A1-BD3B-4D96-8691-1E839CF0C601}" srcOrd="0" destOrd="0" presId="urn:microsoft.com/office/officeart/2005/8/layout/orgChart1"/>
    <dgm:cxn modelId="{4F41B1CA-651E-42FB-B293-742B24521703}" srcId="{73A36515-E181-4C27-BC04-5ECCE7A9C06F}" destId="{6334B896-D438-43C0-AFE8-B52169E429BC}" srcOrd="0" destOrd="0" parTransId="{4BD0A082-1CE8-47C1-AA14-83328F6BE7E8}" sibTransId="{FF32947E-1012-4C13-BE5C-E18E244BD31B}"/>
    <dgm:cxn modelId="{4BD946F2-F76E-4117-B4EC-5F201AFF64A2}" type="presOf" srcId="{A13D7823-BEEC-4A58-A10F-0D46C76FF0E4}" destId="{5ED8E1BA-8111-40C3-AF70-41204C0947D1}" srcOrd="0" destOrd="0" presId="urn:microsoft.com/office/officeart/2005/8/layout/orgChart1"/>
    <dgm:cxn modelId="{DE34F495-28AE-4CD9-A7FA-DB8B24266264}" type="presOf" srcId="{8A6DEE35-1348-44FD-A887-09B4B7FE4F4B}" destId="{732E95B6-CCD0-4FAB-BEA2-7F659850A70B}" srcOrd="0" destOrd="0" presId="urn:microsoft.com/office/officeart/2005/8/layout/orgChart1"/>
    <dgm:cxn modelId="{07216BD9-D8B2-48D7-A103-FA3DA9ABF110}" srcId="{6334B896-D438-43C0-AFE8-B52169E429BC}" destId="{A13D7823-BEEC-4A58-A10F-0D46C76FF0E4}" srcOrd="1" destOrd="0" parTransId="{4202E4A9-412B-4413-A30B-55F93291122E}" sibTransId="{49595B5E-11BF-4D65-999D-A45170525115}"/>
    <dgm:cxn modelId="{0DBF4C30-ABCB-4188-AD23-49A3DD2499C3}" type="presOf" srcId="{4202E4A9-412B-4413-A30B-55F93291122E}" destId="{E7CD6A4A-5F00-4E07-B502-F2A4252BBE57}" srcOrd="0" destOrd="0" presId="urn:microsoft.com/office/officeart/2005/8/layout/orgChart1"/>
    <dgm:cxn modelId="{6759766D-F25C-4423-803C-61BAB304B258}" type="presOf" srcId="{8A6DEE35-1348-44FD-A887-09B4B7FE4F4B}" destId="{16D06B46-FC3B-480D-8B6D-033D444CF28C}" srcOrd="1" destOrd="0" presId="urn:microsoft.com/office/officeart/2005/8/layout/orgChart1"/>
    <dgm:cxn modelId="{E061F647-64CD-49ED-87C9-AF93A0200B60}" type="presOf" srcId="{73A36515-E181-4C27-BC04-5ECCE7A9C06F}" destId="{9D5C7B82-3665-449B-8765-640E5F784846}" srcOrd="0" destOrd="0" presId="urn:microsoft.com/office/officeart/2005/8/layout/orgChart1"/>
    <dgm:cxn modelId="{4FCD90C6-630F-40AE-8AEC-6774EF635613}" type="presOf" srcId="{A13D7823-BEEC-4A58-A10F-0D46C76FF0E4}" destId="{CFB47795-60D2-424B-B1FC-703F70E670A4}" srcOrd="1" destOrd="0" presId="urn:microsoft.com/office/officeart/2005/8/layout/orgChart1"/>
    <dgm:cxn modelId="{69212C6B-0EA0-4E40-85DC-12E377E4D5FB}" type="presOf" srcId="{6334B896-D438-43C0-AFE8-B52169E429BC}" destId="{D15AE81D-EB0E-4564-AA1F-DAD866879E97}" srcOrd="1" destOrd="0" presId="urn:microsoft.com/office/officeart/2005/8/layout/orgChart1"/>
    <dgm:cxn modelId="{08B2F02C-0461-46CF-935D-4FAF4B45A995}" srcId="{6334B896-D438-43C0-AFE8-B52169E429BC}" destId="{8A6DEE35-1348-44FD-A887-09B4B7FE4F4B}" srcOrd="0" destOrd="0" parTransId="{0C503B89-6F9C-4A7D-951F-ABF665BCDFA2}" sibTransId="{1BFA80D3-B11D-4D0F-AE3D-EA7DB59AA223}"/>
    <dgm:cxn modelId="{DB563E13-58D5-47A6-849D-201DB985ECA8}" type="presParOf" srcId="{9D5C7B82-3665-449B-8765-640E5F784846}" destId="{054D3FF2-F586-43F4-B6D8-8D70D92F0736}" srcOrd="0" destOrd="0" presId="urn:microsoft.com/office/officeart/2005/8/layout/orgChart1"/>
    <dgm:cxn modelId="{22B5BDA9-95AB-4A07-BE04-AE0B2D59B9A9}" type="presParOf" srcId="{054D3FF2-F586-43F4-B6D8-8D70D92F0736}" destId="{37EBE268-5F9E-44FC-9115-9FCF20D1AF06}" srcOrd="0" destOrd="0" presId="urn:microsoft.com/office/officeart/2005/8/layout/orgChart1"/>
    <dgm:cxn modelId="{C8E1294B-F47E-4B69-ACB1-A92EEE396FD4}" type="presParOf" srcId="{37EBE268-5F9E-44FC-9115-9FCF20D1AF06}" destId="{04B54C69-4127-41E4-818C-611BB81DC141}" srcOrd="0" destOrd="0" presId="urn:microsoft.com/office/officeart/2005/8/layout/orgChart1"/>
    <dgm:cxn modelId="{BFAE61BE-57B1-4252-BA71-FDBDF69B584B}" type="presParOf" srcId="{37EBE268-5F9E-44FC-9115-9FCF20D1AF06}" destId="{D15AE81D-EB0E-4564-AA1F-DAD866879E97}" srcOrd="1" destOrd="0" presId="urn:microsoft.com/office/officeart/2005/8/layout/orgChart1"/>
    <dgm:cxn modelId="{DDFAF55D-C866-4141-B2E9-C114274D12DB}" type="presParOf" srcId="{054D3FF2-F586-43F4-B6D8-8D70D92F0736}" destId="{11A75E11-4CFE-40CD-A624-E3EC99BDD5E5}" srcOrd="1" destOrd="0" presId="urn:microsoft.com/office/officeart/2005/8/layout/orgChart1"/>
    <dgm:cxn modelId="{EE567ADE-F275-4DCE-8815-0B943B2CA153}" type="presParOf" srcId="{11A75E11-4CFE-40CD-A624-E3EC99BDD5E5}" destId="{8860B6A1-BD3B-4D96-8691-1E839CF0C601}" srcOrd="0" destOrd="0" presId="urn:microsoft.com/office/officeart/2005/8/layout/orgChart1"/>
    <dgm:cxn modelId="{62B389F7-20CD-4B3D-ABC3-AA1FC006DEEF}" type="presParOf" srcId="{11A75E11-4CFE-40CD-A624-E3EC99BDD5E5}" destId="{B496D2AC-2A5E-4ABB-BD16-6FB41BC47384}" srcOrd="1" destOrd="0" presId="urn:microsoft.com/office/officeart/2005/8/layout/orgChart1"/>
    <dgm:cxn modelId="{8E672C19-A46F-401B-8BDE-463B3F6FBA9B}" type="presParOf" srcId="{B496D2AC-2A5E-4ABB-BD16-6FB41BC47384}" destId="{907B080B-C479-471E-9457-4DDE8CBD6F1F}" srcOrd="0" destOrd="0" presId="urn:microsoft.com/office/officeart/2005/8/layout/orgChart1"/>
    <dgm:cxn modelId="{3049A31B-7CD8-4D67-8E34-94AF71FF8039}" type="presParOf" srcId="{907B080B-C479-471E-9457-4DDE8CBD6F1F}" destId="{732E95B6-CCD0-4FAB-BEA2-7F659850A70B}" srcOrd="0" destOrd="0" presId="urn:microsoft.com/office/officeart/2005/8/layout/orgChart1"/>
    <dgm:cxn modelId="{10F142BC-B83C-4BB6-84B6-9DD34371DD39}" type="presParOf" srcId="{907B080B-C479-471E-9457-4DDE8CBD6F1F}" destId="{16D06B46-FC3B-480D-8B6D-033D444CF28C}" srcOrd="1" destOrd="0" presId="urn:microsoft.com/office/officeart/2005/8/layout/orgChart1"/>
    <dgm:cxn modelId="{BC20E910-5979-4D38-B937-E85F1D4C4426}" type="presParOf" srcId="{B496D2AC-2A5E-4ABB-BD16-6FB41BC47384}" destId="{EB86EAB0-7F96-479F-B736-327024CBEB4E}" srcOrd="1" destOrd="0" presId="urn:microsoft.com/office/officeart/2005/8/layout/orgChart1"/>
    <dgm:cxn modelId="{E875010C-EDE4-41DB-A55C-7E75C4117DDA}" type="presParOf" srcId="{B496D2AC-2A5E-4ABB-BD16-6FB41BC47384}" destId="{33267250-FA11-40E4-A0EA-AFF787534012}" srcOrd="2" destOrd="0" presId="urn:microsoft.com/office/officeart/2005/8/layout/orgChart1"/>
    <dgm:cxn modelId="{373DA609-00EA-4087-85C1-45CBA006B782}" type="presParOf" srcId="{11A75E11-4CFE-40CD-A624-E3EC99BDD5E5}" destId="{E7CD6A4A-5F00-4E07-B502-F2A4252BBE57}" srcOrd="2" destOrd="0" presId="urn:microsoft.com/office/officeart/2005/8/layout/orgChart1"/>
    <dgm:cxn modelId="{B6855D70-0E20-41CC-9E5A-7CF4DA3DD1CF}" type="presParOf" srcId="{11A75E11-4CFE-40CD-A624-E3EC99BDD5E5}" destId="{66D7CDF4-9605-4A03-B9AC-492EEB62D449}" srcOrd="3" destOrd="0" presId="urn:microsoft.com/office/officeart/2005/8/layout/orgChart1"/>
    <dgm:cxn modelId="{46E9E64E-F6D5-4065-A259-C92827984987}" type="presParOf" srcId="{66D7CDF4-9605-4A03-B9AC-492EEB62D449}" destId="{55CCBC24-EDBA-44F5-96B6-2670770FB18E}" srcOrd="0" destOrd="0" presId="urn:microsoft.com/office/officeart/2005/8/layout/orgChart1"/>
    <dgm:cxn modelId="{FB5CD467-886B-4FE8-A695-BA43859BC0FF}" type="presParOf" srcId="{55CCBC24-EDBA-44F5-96B6-2670770FB18E}" destId="{5ED8E1BA-8111-40C3-AF70-41204C0947D1}" srcOrd="0" destOrd="0" presId="urn:microsoft.com/office/officeart/2005/8/layout/orgChart1"/>
    <dgm:cxn modelId="{308118A7-64EC-48B9-8EBD-C3693B15A8E1}" type="presParOf" srcId="{55CCBC24-EDBA-44F5-96B6-2670770FB18E}" destId="{CFB47795-60D2-424B-B1FC-703F70E670A4}" srcOrd="1" destOrd="0" presId="urn:microsoft.com/office/officeart/2005/8/layout/orgChart1"/>
    <dgm:cxn modelId="{AD66A001-AEC4-4E2A-B885-AD99AC94E5DB}" type="presParOf" srcId="{66D7CDF4-9605-4A03-B9AC-492EEB62D449}" destId="{12E609A3-E741-432B-8B3C-2B9D584362ED}" srcOrd="1" destOrd="0" presId="urn:microsoft.com/office/officeart/2005/8/layout/orgChart1"/>
    <dgm:cxn modelId="{DD3B7042-197E-420C-BCF0-C4794B3A0380}" type="presParOf" srcId="{66D7CDF4-9605-4A03-B9AC-492EEB62D449}" destId="{E291AF30-5540-4A7B-9AF5-ACA0A6D5323C}" srcOrd="2" destOrd="0" presId="urn:microsoft.com/office/officeart/2005/8/layout/orgChart1"/>
    <dgm:cxn modelId="{59437F52-AA58-430E-B1FB-A7DE900EA462}" type="presParOf" srcId="{054D3FF2-F586-43F4-B6D8-8D70D92F0736}" destId="{02680125-596B-4997-8D84-C797ABE33DE6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73A36515-E181-4C27-BC04-5ECCE7A9C06F}" type="doc">
      <dgm:prSet loTypeId="urn:microsoft.com/office/officeart/2005/8/layout/orgChart1" loCatId="hierarchy" qsTypeId="urn:microsoft.com/office/officeart/2005/8/quickstyle/3d1" qsCatId="3D" csTypeId="urn:microsoft.com/office/officeart/2005/8/colors/accent4_3" csCatId="accent4" phldr="1"/>
      <dgm:spPr/>
      <dgm:t>
        <a:bodyPr/>
        <a:lstStyle/>
        <a:p>
          <a:endParaRPr lang="ru-RU"/>
        </a:p>
      </dgm:t>
    </dgm:pt>
    <dgm:pt modelId="{6334B896-D438-43C0-AFE8-B52169E429BC}">
      <dgm:prSet phldrT="[Текст]" custT="1"/>
      <dgm:spPr/>
      <dgm:t>
        <a:bodyPr/>
        <a:lstStyle/>
        <a:p>
          <a:r>
            <a:rPr lang="ru-RU" sz="1800" dirty="0" smtClean="0">
              <a:solidFill>
                <a:srgbClr val="FF0000"/>
              </a:solidFill>
            </a:rPr>
            <a:t>Осталось=0</a:t>
          </a:r>
        </a:p>
        <a:p>
          <a:r>
            <a:rPr lang="ru-RU" sz="1800" dirty="0" smtClean="0">
              <a:solidFill>
                <a:srgbClr val="FF0000"/>
              </a:solidFill>
            </a:rPr>
            <a:t>И </a:t>
          </a:r>
        </a:p>
        <a:p>
          <a:r>
            <a:rPr lang="ru-RU" sz="1800" dirty="0" smtClean="0">
              <a:solidFill>
                <a:srgbClr val="FF0000"/>
              </a:solidFill>
            </a:rPr>
            <a:t>время</a:t>
          </a:r>
          <a:r>
            <a:rPr lang="en-US" sz="1800" dirty="0" smtClean="0">
              <a:solidFill>
                <a:srgbClr val="FF0000"/>
              </a:solidFill>
            </a:rPr>
            <a:t>&gt;2 </a:t>
          </a:r>
          <a:r>
            <a:rPr lang="ru-RU" sz="1800" dirty="0" smtClean="0">
              <a:solidFill>
                <a:srgbClr val="FF0000"/>
              </a:solidFill>
            </a:rPr>
            <a:t>часов</a:t>
          </a:r>
          <a:endParaRPr lang="ru-RU" sz="1800" dirty="0">
            <a:solidFill>
              <a:srgbClr val="FF0000"/>
            </a:solidFill>
          </a:endParaRPr>
        </a:p>
      </dgm:t>
    </dgm:pt>
    <dgm:pt modelId="{4BD0A082-1CE8-47C1-AA14-83328F6BE7E8}" type="parTrans" cxnId="{4F41B1CA-651E-42FB-B293-742B24521703}">
      <dgm:prSet/>
      <dgm:spPr/>
      <dgm:t>
        <a:bodyPr/>
        <a:lstStyle/>
        <a:p>
          <a:endParaRPr lang="ru-RU"/>
        </a:p>
      </dgm:t>
    </dgm:pt>
    <dgm:pt modelId="{FF32947E-1012-4C13-BE5C-E18E244BD31B}" type="sibTrans" cxnId="{4F41B1CA-651E-42FB-B293-742B24521703}">
      <dgm:prSet/>
      <dgm:spPr/>
      <dgm:t>
        <a:bodyPr/>
        <a:lstStyle/>
        <a:p>
          <a:endParaRPr lang="ru-RU"/>
        </a:p>
      </dgm:t>
    </dgm:pt>
    <dgm:pt modelId="{8A6DEE35-1348-44FD-A887-09B4B7FE4F4B}">
      <dgm:prSet phldrT="[Текст]"/>
      <dgm:spPr/>
      <dgm:t>
        <a:bodyPr/>
        <a:lstStyle/>
        <a:p>
          <a:r>
            <a:rPr lang="ru-RU" dirty="0" smtClean="0">
              <a:solidFill>
                <a:srgbClr val="FF0000"/>
              </a:solidFill>
            </a:rPr>
            <a:t>Истина</a:t>
          </a:r>
        </a:p>
        <a:p>
          <a:r>
            <a:rPr lang="ru-RU" dirty="0" smtClean="0">
              <a:solidFill>
                <a:srgbClr val="FF0000"/>
              </a:solidFill>
            </a:rPr>
            <a:t>Нужен подвоз</a:t>
          </a:r>
          <a:endParaRPr lang="ru-RU" dirty="0">
            <a:solidFill>
              <a:srgbClr val="FF0000"/>
            </a:solidFill>
          </a:endParaRPr>
        </a:p>
      </dgm:t>
    </dgm:pt>
    <dgm:pt modelId="{0C503B89-6F9C-4A7D-951F-ABF665BCDFA2}" type="parTrans" cxnId="{08B2F02C-0461-46CF-935D-4FAF4B45A995}">
      <dgm:prSet/>
      <dgm:spPr/>
      <dgm:t>
        <a:bodyPr/>
        <a:lstStyle/>
        <a:p>
          <a:endParaRPr lang="ru-RU"/>
        </a:p>
      </dgm:t>
    </dgm:pt>
    <dgm:pt modelId="{1BFA80D3-B11D-4D0F-AE3D-EA7DB59AA223}" type="sibTrans" cxnId="{08B2F02C-0461-46CF-935D-4FAF4B45A995}">
      <dgm:prSet/>
      <dgm:spPr/>
      <dgm:t>
        <a:bodyPr/>
        <a:lstStyle/>
        <a:p>
          <a:endParaRPr lang="ru-RU"/>
        </a:p>
      </dgm:t>
    </dgm:pt>
    <dgm:pt modelId="{A13D7823-BEEC-4A58-A10F-0D46C76FF0E4}">
      <dgm:prSet phldrT="[Текст]"/>
      <dgm:spPr/>
      <dgm:t>
        <a:bodyPr/>
        <a:lstStyle/>
        <a:p>
          <a:r>
            <a:rPr lang="ru-RU" dirty="0" smtClean="0">
              <a:solidFill>
                <a:srgbClr val="FF0000"/>
              </a:solidFill>
            </a:rPr>
            <a:t>Ложь</a:t>
          </a:r>
        </a:p>
        <a:p>
          <a:r>
            <a:rPr lang="ru-RU" dirty="0" smtClean="0">
              <a:solidFill>
                <a:srgbClr val="FF0000"/>
              </a:solidFill>
            </a:rPr>
            <a:t>Не нужен подвоз</a:t>
          </a:r>
          <a:endParaRPr lang="ru-RU" dirty="0">
            <a:solidFill>
              <a:srgbClr val="FF0000"/>
            </a:solidFill>
          </a:endParaRPr>
        </a:p>
      </dgm:t>
    </dgm:pt>
    <dgm:pt modelId="{4202E4A9-412B-4413-A30B-55F93291122E}" type="parTrans" cxnId="{07216BD9-D8B2-48D7-A103-FA3DA9ABF110}">
      <dgm:prSet/>
      <dgm:spPr/>
      <dgm:t>
        <a:bodyPr/>
        <a:lstStyle/>
        <a:p>
          <a:endParaRPr lang="ru-RU"/>
        </a:p>
      </dgm:t>
    </dgm:pt>
    <dgm:pt modelId="{49595B5E-11BF-4D65-999D-A45170525115}" type="sibTrans" cxnId="{07216BD9-D8B2-48D7-A103-FA3DA9ABF110}">
      <dgm:prSet/>
      <dgm:spPr/>
      <dgm:t>
        <a:bodyPr/>
        <a:lstStyle/>
        <a:p>
          <a:endParaRPr lang="ru-RU"/>
        </a:p>
      </dgm:t>
    </dgm:pt>
    <dgm:pt modelId="{9D5C7B82-3665-449B-8765-640E5F784846}" type="pres">
      <dgm:prSet presAssocID="{73A36515-E181-4C27-BC04-5ECCE7A9C06F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054D3FF2-F586-43F4-B6D8-8D70D92F0736}" type="pres">
      <dgm:prSet presAssocID="{6334B896-D438-43C0-AFE8-B52169E429BC}" presName="hierRoot1" presStyleCnt="0">
        <dgm:presLayoutVars>
          <dgm:hierBranch val="init"/>
        </dgm:presLayoutVars>
      </dgm:prSet>
      <dgm:spPr/>
    </dgm:pt>
    <dgm:pt modelId="{37EBE268-5F9E-44FC-9115-9FCF20D1AF06}" type="pres">
      <dgm:prSet presAssocID="{6334B896-D438-43C0-AFE8-B52169E429BC}" presName="rootComposite1" presStyleCnt="0"/>
      <dgm:spPr/>
    </dgm:pt>
    <dgm:pt modelId="{04B54C69-4127-41E4-818C-611BB81DC141}" type="pres">
      <dgm:prSet presAssocID="{6334B896-D438-43C0-AFE8-B52169E429BC}" presName="rootText1" presStyleLbl="node0" presStyleIdx="0" presStyleCnt="1" custScaleX="245823" custScaleY="182604">
        <dgm:presLayoutVars>
          <dgm:chPref val="3"/>
        </dgm:presLayoutVars>
      </dgm:prSet>
      <dgm:spPr>
        <a:prstGeom prst="diamond">
          <a:avLst/>
        </a:prstGeom>
      </dgm:spPr>
      <dgm:t>
        <a:bodyPr/>
        <a:lstStyle/>
        <a:p>
          <a:endParaRPr lang="ru-RU"/>
        </a:p>
      </dgm:t>
    </dgm:pt>
    <dgm:pt modelId="{D15AE81D-EB0E-4564-AA1F-DAD866879E97}" type="pres">
      <dgm:prSet presAssocID="{6334B896-D438-43C0-AFE8-B52169E429BC}" presName="rootConnector1" presStyleLbl="node1" presStyleIdx="0" presStyleCnt="0"/>
      <dgm:spPr/>
      <dgm:t>
        <a:bodyPr/>
        <a:lstStyle/>
        <a:p>
          <a:endParaRPr lang="ru-RU"/>
        </a:p>
      </dgm:t>
    </dgm:pt>
    <dgm:pt modelId="{11A75E11-4CFE-40CD-A624-E3EC99BDD5E5}" type="pres">
      <dgm:prSet presAssocID="{6334B896-D438-43C0-AFE8-B52169E429BC}" presName="hierChild2" presStyleCnt="0"/>
      <dgm:spPr/>
    </dgm:pt>
    <dgm:pt modelId="{8860B6A1-BD3B-4D96-8691-1E839CF0C601}" type="pres">
      <dgm:prSet presAssocID="{0C503B89-6F9C-4A7D-951F-ABF665BCDFA2}" presName="Name37" presStyleLbl="parChTrans1D2" presStyleIdx="0" presStyleCnt="2"/>
      <dgm:spPr/>
      <dgm:t>
        <a:bodyPr/>
        <a:lstStyle/>
        <a:p>
          <a:endParaRPr lang="ru-RU"/>
        </a:p>
      </dgm:t>
    </dgm:pt>
    <dgm:pt modelId="{B496D2AC-2A5E-4ABB-BD16-6FB41BC47384}" type="pres">
      <dgm:prSet presAssocID="{8A6DEE35-1348-44FD-A887-09B4B7FE4F4B}" presName="hierRoot2" presStyleCnt="0">
        <dgm:presLayoutVars>
          <dgm:hierBranch val="init"/>
        </dgm:presLayoutVars>
      </dgm:prSet>
      <dgm:spPr/>
    </dgm:pt>
    <dgm:pt modelId="{907B080B-C479-471E-9457-4DDE8CBD6F1F}" type="pres">
      <dgm:prSet presAssocID="{8A6DEE35-1348-44FD-A887-09B4B7FE4F4B}" presName="rootComposite" presStyleCnt="0"/>
      <dgm:spPr/>
    </dgm:pt>
    <dgm:pt modelId="{732E95B6-CCD0-4FAB-BEA2-7F659850A70B}" type="pres">
      <dgm:prSet presAssocID="{8A6DEE35-1348-44FD-A887-09B4B7FE4F4B}" presName="rootText" presStyleLbl="node2" presStyleIdx="0" presStyleCnt="2" custScaleX="189332" custScaleY="96681" custLinFactNeighborX="-51179" custLinFactNeighborY="-350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6D06B46-FC3B-480D-8B6D-033D444CF28C}" type="pres">
      <dgm:prSet presAssocID="{8A6DEE35-1348-44FD-A887-09B4B7FE4F4B}" presName="rootConnector" presStyleLbl="node2" presStyleIdx="0" presStyleCnt="2"/>
      <dgm:spPr/>
      <dgm:t>
        <a:bodyPr/>
        <a:lstStyle/>
        <a:p>
          <a:endParaRPr lang="ru-RU"/>
        </a:p>
      </dgm:t>
    </dgm:pt>
    <dgm:pt modelId="{EB86EAB0-7F96-479F-B736-327024CBEB4E}" type="pres">
      <dgm:prSet presAssocID="{8A6DEE35-1348-44FD-A887-09B4B7FE4F4B}" presName="hierChild4" presStyleCnt="0"/>
      <dgm:spPr/>
    </dgm:pt>
    <dgm:pt modelId="{33267250-FA11-40E4-A0EA-AFF787534012}" type="pres">
      <dgm:prSet presAssocID="{8A6DEE35-1348-44FD-A887-09B4B7FE4F4B}" presName="hierChild5" presStyleCnt="0"/>
      <dgm:spPr/>
    </dgm:pt>
    <dgm:pt modelId="{E7CD6A4A-5F00-4E07-B502-F2A4252BBE57}" type="pres">
      <dgm:prSet presAssocID="{4202E4A9-412B-4413-A30B-55F93291122E}" presName="Name37" presStyleLbl="parChTrans1D2" presStyleIdx="1" presStyleCnt="2"/>
      <dgm:spPr/>
      <dgm:t>
        <a:bodyPr/>
        <a:lstStyle/>
        <a:p>
          <a:endParaRPr lang="ru-RU"/>
        </a:p>
      </dgm:t>
    </dgm:pt>
    <dgm:pt modelId="{66D7CDF4-9605-4A03-B9AC-492EEB62D449}" type="pres">
      <dgm:prSet presAssocID="{A13D7823-BEEC-4A58-A10F-0D46C76FF0E4}" presName="hierRoot2" presStyleCnt="0">
        <dgm:presLayoutVars>
          <dgm:hierBranch val="init"/>
        </dgm:presLayoutVars>
      </dgm:prSet>
      <dgm:spPr/>
    </dgm:pt>
    <dgm:pt modelId="{55CCBC24-EDBA-44F5-96B6-2670770FB18E}" type="pres">
      <dgm:prSet presAssocID="{A13D7823-BEEC-4A58-A10F-0D46C76FF0E4}" presName="rootComposite" presStyleCnt="0"/>
      <dgm:spPr/>
    </dgm:pt>
    <dgm:pt modelId="{5ED8E1BA-8111-40C3-AF70-41204C0947D1}" type="pres">
      <dgm:prSet presAssocID="{A13D7823-BEEC-4A58-A10F-0D46C76FF0E4}" presName="rootText" presStyleLbl="node2" presStyleIdx="1" presStyleCnt="2" custScaleX="176740" custScaleY="97525" custLinFactNeighborX="48293" custLinFactNeighborY="-350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FB47795-60D2-424B-B1FC-703F70E670A4}" type="pres">
      <dgm:prSet presAssocID="{A13D7823-BEEC-4A58-A10F-0D46C76FF0E4}" presName="rootConnector" presStyleLbl="node2" presStyleIdx="1" presStyleCnt="2"/>
      <dgm:spPr/>
      <dgm:t>
        <a:bodyPr/>
        <a:lstStyle/>
        <a:p>
          <a:endParaRPr lang="ru-RU"/>
        </a:p>
      </dgm:t>
    </dgm:pt>
    <dgm:pt modelId="{12E609A3-E741-432B-8B3C-2B9D584362ED}" type="pres">
      <dgm:prSet presAssocID="{A13D7823-BEEC-4A58-A10F-0D46C76FF0E4}" presName="hierChild4" presStyleCnt="0"/>
      <dgm:spPr/>
    </dgm:pt>
    <dgm:pt modelId="{E291AF30-5540-4A7B-9AF5-ACA0A6D5323C}" type="pres">
      <dgm:prSet presAssocID="{A13D7823-BEEC-4A58-A10F-0D46C76FF0E4}" presName="hierChild5" presStyleCnt="0"/>
      <dgm:spPr/>
    </dgm:pt>
    <dgm:pt modelId="{02680125-596B-4997-8D84-C797ABE33DE6}" type="pres">
      <dgm:prSet presAssocID="{6334B896-D438-43C0-AFE8-B52169E429BC}" presName="hierChild3" presStyleCnt="0"/>
      <dgm:spPr/>
    </dgm:pt>
  </dgm:ptLst>
  <dgm:cxnLst>
    <dgm:cxn modelId="{4D3F4CEE-8B6E-4019-9FC2-7B9B200378B7}" type="presOf" srcId="{6334B896-D438-43C0-AFE8-B52169E429BC}" destId="{04B54C69-4127-41E4-818C-611BB81DC141}" srcOrd="0" destOrd="0" presId="urn:microsoft.com/office/officeart/2005/8/layout/orgChart1"/>
    <dgm:cxn modelId="{25A250A3-12D2-4A5A-A209-3202C92028FF}" type="presOf" srcId="{73A36515-E181-4C27-BC04-5ECCE7A9C06F}" destId="{9D5C7B82-3665-449B-8765-640E5F784846}" srcOrd="0" destOrd="0" presId="urn:microsoft.com/office/officeart/2005/8/layout/orgChart1"/>
    <dgm:cxn modelId="{D35CA014-EAE8-4100-B794-E9AB09F8F10D}" type="presOf" srcId="{A13D7823-BEEC-4A58-A10F-0D46C76FF0E4}" destId="{5ED8E1BA-8111-40C3-AF70-41204C0947D1}" srcOrd="0" destOrd="0" presId="urn:microsoft.com/office/officeart/2005/8/layout/orgChart1"/>
    <dgm:cxn modelId="{12E3B0C1-BD6B-4BD4-A3AA-0085EDD0AD12}" type="presOf" srcId="{4202E4A9-412B-4413-A30B-55F93291122E}" destId="{E7CD6A4A-5F00-4E07-B502-F2A4252BBE57}" srcOrd="0" destOrd="0" presId="urn:microsoft.com/office/officeart/2005/8/layout/orgChart1"/>
    <dgm:cxn modelId="{75025A27-0076-4473-AE59-2F7083F89D05}" type="presOf" srcId="{8A6DEE35-1348-44FD-A887-09B4B7FE4F4B}" destId="{732E95B6-CCD0-4FAB-BEA2-7F659850A70B}" srcOrd="0" destOrd="0" presId="urn:microsoft.com/office/officeart/2005/8/layout/orgChart1"/>
    <dgm:cxn modelId="{4F41B1CA-651E-42FB-B293-742B24521703}" srcId="{73A36515-E181-4C27-BC04-5ECCE7A9C06F}" destId="{6334B896-D438-43C0-AFE8-B52169E429BC}" srcOrd="0" destOrd="0" parTransId="{4BD0A082-1CE8-47C1-AA14-83328F6BE7E8}" sibTransId="{FF32947E-1012-4C13-BE5C-E18E244BD31B}"/>
    <dgm:cxn modelId="{AC22FF86-D468-4C62-A8C1-49F95F19CB71}" type="presOf" srcId="{A13D7823-BEEC-4A58-A10F-0D46C76FF0E4}" destId="{CFB47795-60D2-424B-B1FC-703F70E670A4}" srcOrd="1" destOrd="0" presId="urn:microsoft.com/office/officeart/2005/8/layout/orgChart1"/>
    <dgm:cxn modelId="{07216BD9-D8B2-48D7-A103-FA3DA9ABF110}" srcId="{6334B896-D438-43C0-AFE8-B52169E429BC}" destId="{A13D7823-BEEC-4A58-A10F-0D46C76FF0E4}" srcOrd="1" destOrd="0" parTransId="{4202E4A9-412B-4413-A30B-55F93291122E}" sibTransId="{49595B5E-11BF-4D65-999D-A45170525115}"/>
    <dgm:cxn modelId="{3D6171EA-C717-46D4-84E0-3BF0780A4E4F}" type="presOf" srcId="{0C503B89-6F9C-4A7D-951F-ABF665BCDFA2}" destId="{8860B6A1-BD3B-4D96-8691-1E839CF0C601}" srcOrd="0" destOrd="0" presId="urn:microsoft.com/office/officeart/2005/8/layout/orgChart1"/>
    <dgm:cxn modelId="{E744788F-C049-4A8E-AE42-71EDF19E42E4}" type="presOf" srcId="{6334B896-D438-43C0-AFE8-B52169E429BC}" destId="{D15AE81D-EB0E-4564-AA1F-DAD866879E97}" srcOrd="1" destOrd="0" presId="urn:microsoft.com/office/officeart/2005/8/layout/orgChart1"/>
    <dgm:cxn modelId="{85A1F512-6CC0-46EE-A54E-654C56B005EE}" type="presOf" srcId="{8A6DEE35-1348-44FD-A887-09B4B7FE4F4B}" destId="{16D06B46-FC3B-480D-8B6D-033D444CF28C}" srcOrd="1" destOrd="0" presId="urn:microsoft.com/office/officeart/2005/8/layout/orgChart1"/>
    <dgm:cxn modelId="{08B2F02C-0461-46CF-935D-4FAF4B45A995}" srcId="{6334B896-D438-43C0-AFE8-B52169E429BC}" destId="{8A6DEE35-1348-44FD-A887-09B4B7FE4F4B}" srcOrd="0" destOrd="0" parTransId="{0C503B89-6F9C-4A7D-951F-ABF665BCDFA2}" sibTransId="{1BFA80D3-B11D-4D0F-AE3D-EA7DB59AA223}"/>
    <dgm:cxn modelId="{C2F24807-3411-4E2F-A0B2-483D59DA3056}" type="presParOf" srcId="{9D5C7B82-3665-449B-8765-640E5F784846}" destId="{054D3FF2-F586-43F4-B6D8-8D70D92F0736}" srcOrd="0" destOrd="0" presId="urn:microsoft.com/office/officeart/2005/8/layout/orgChart1"/>
    <dgm:cxn modelId="{9CC3A2FC-2BC4-4AC7-8CF7-D17A9AFAE4AD}" type="presParOf" srcId="{054D3FF2-F586-43F4-B6D8-8D70D92F0736}" destId="{37EBE268-5F9E-44FC-9115-9FCF20D1AF06}" srcOrd="0" destOrd="0" presId="urn:microsoft.com/office/officeart/2005/8/layout/orgChart1"/>
    <dgm:cxn modelId="{C94C9E00-3BE0-4552-ACC1-06BBBD691983}" type="presParOf" srcId="{37EBE268-5F9E-44FC-9115-9FCF20D1AF06}" destId="{04B54C69-4127-41E4-818C-611BB81DC141}" srcOrd="0" destOrd="0" presId="urn:microsoft.com/office/officeart/2005/8/layout/orgChart1"/>
    <dgm:cxn modelId="{95C0A702-0CB4-477B-8002-63A603A48C71}" type="presParOf" srcId="{37EBE268-5F9E-44FC-9115-9FCF20D1AF06}" destId="{D15AE81D-EB0E-4564-AA1F-DAD866879E97}" srcOrd="1" destOrd="0" presId="urn:microsoft.com/office/officeart/2005/8/layout/orgChart1"/>
    <dgm:cxn modelId="{430D696C-4442-4379-9EA2-DEDDDEFCF763}" type="presParOf" srcId="{054D3FF2-F586-43F4-B6D8-8D70D92F0736}" destId="{11A75E11-4CFE-40CD-A624-E3EC99BDD5E5}" srcOrd="1" destOrd="0" presId="urn:microsoft.com/office/officeart/2005/8/layout/orgChart1"/>
    <dgm:cxn modelId="{5DEAE641-3893-401E-AB70-880A9CF78F76}" type="presParOf" srcId="{11A75E11-4CFE-40CD-A624-E3EC99BDD5E5}" destId="{8860B6A1-BD3B-4D96-8691-1E839CF0C601}" srcOrd="0" destOrd="0" presId="urn:microsoft.com/office/officeart/2005/8/layout/orgChart1"/>
    <dgm:cxn modelId="{2D6A314B-77AD-4009-96C8-DA0A82091BE2}" type="presParOf" srcId="{11A75E11-4CFE-40CD-A624-E3EC99BDD5E5}" destId="{B496D2AC-2A5E-4ABB-BD16-6FB41BC47384}" srcOrd="1" destOrd="0" presId="urn:microsoft.com/office/officeart/2005/8/layout/orgChart1"/>
    <dgm:cxn modelId="{0F922F24-B942-475D-96B5-D86E7A1EA264}" type="presParOf" srcId="{B496D2AC-2A5E-4ABB-BD16-6FB41BC47384}" destId="{907B080B-C479-471E-9457-4DDE8CBD6F1F}" srcOrd="0" destOrd="0" presId="urn:microsoft.com/office/officeart/2005/8/layout/orgChart1"/>
    <dgm:cxn modelId="{F1312E6F-3DFF-4B65-BC4B-08EFA4C5D202}" type="presParOf" srcId="{907B080B-C479-471E-9457-4DDE8CBD6F1F}" destId="{732E95B6-CCD0-4FAB-BEA2-7F659850A70B}" srcOrd="0" destOrd="0" presId="urn:microsoft.com/office/officeart/2005/8/layout/orgChart1"/>
    <dgm:cxn modelId="{3BCE6F08-95FE-43D3-8975-13117C5537BA}" type="presParOf" srcId="{907B080B-C479-471E-9457-4DDE8CBD6F1F}" destId="{16D06B46-FC3B-480D-8B6D-033D444CF28C}" srcOrd="1" destOrd="0" presId="urn:microsoft.com/office/officeart/2005/8/layout/orgChart1"/>
    <dgm:cxn modelId="{8987B58B-AD54-4511-BE0D-49F698403082}" type="presParOf" srcId="{B496D2AC-2A5E-4ABB-BD16-6FB41BC47384}" destId="{EB86EAB0-7F96-479F-B736-327024CBEB4E}" srcOrd="1" destOrd="0" presId="urn:microsoft.com/office/officeart/2005/8/layout/orgChart1"/>
    <dgm:cxn modelId="{6B1F3D76-F32B-47AF-A88C-B9A7EA5565D5}" type="presParOf" srcId="{B496D2AC-2A5E-4ABB-BD16-6FB41BC47384}" destId="{33267250-FA11-40E4-A0EA-AFF787534012}" srcOrd="2" destOrd="0" presId="urn:microsoft.com/office/officeart/2005/8/layout/orgChart1"/>
    <dgm:cxn modelId="{B50D5475-6459-448A-9DDB-7A64D461C002}" type="presParOf" srcId="{11A75E11-4CFE-40CD-A624-E3EC99BDD5E5}" destId="{E7CD6A4A-5F00-4E07-B502-F2A4252BBE57}" srcOrd="2" destOrd="0" presId="urn:microsoft.com/office/officeart/2005/8/layout/orgChart1"/>
    <dgm:cxn modelId="{90DF42A9-F3AB-4162-AD8A-A7046EA674F7}" type="presParOf" srcId="{11A75E11-4CFE-40CD-A624-E3EC99BDD5E5}" destId="{66D7CDF4-9605-4A03-B9AC-492EEB62D449}" srcOrd="3" destOrd="0" presId="urn:microsoft.com/office/officeart/2005/8/layout/orgChart1"/>
    <dgm:cxn modelId="{F289EFE0-4FC6-42B2-802B-4E22FBD8E9C7}" type="presParOf" srcId="{66D7CDF4-9605-4A03-B9AC-492EEB62D449}" destId="{55CCBC24-EDBA-44F5-96B6-2670770FB18E}" srcOrd="0" destOrd="0" presId="urn:microsoft.com/office/officeart/2005/8/layout/orgChart1"/>
    <dgm:cxn modelId="{AF6D6FE8-1B42-4CD9-80FA-88510102D400}" type="presParOf" srcId="{55CCBC24-EDBA-44F5-96B6-2670770FB18E}" destId="{5ED8E1BA-8111-40C3-AF70-41204C0947D1}" srcOrd="0" destOrd="0" presId="urn:microsoft.com/office/officeart/2005/8/layout/orgChart1"/>
    <dgm:cxn modelId="{5231D367-E0D5-46EB-81D7-A1630EB49CA7}" type="presParOf" srcId="{55CCBC24-EDBA-44F5-96B6-2670770FB18E}" destId="{CFB47795-60D2-424B-B1FC-703F70E670A4}" srcOrd="1" destOrd="0" presId="urn:microsoft.com/office/officeart/2005/8/layout/orgChart1"/>
    <dgm:cxn modelId="{2CFE8805-BAA4-48DC-BE14-1187CE40FD55}" type="presParOf" srcId="{66D7CDF4-9605-4A03-B9AC-492EEB62D449}" destId="{12E609A3-E741-432B-8B3C-2B9D584362ED}" srcOrd="1" destOrd="0" presId="urn:microsoft.com/office/officeart/2005/8/layout/orgChart1"/>
    <dgm:cxn modelId="{C8DB14F3-E4AA-4083-B468-224DCE561CC8}" type="presParOf" srcId="{66D7CDF4-9605-4A03-B9AC-492EEB62D449}" destId="{E291AF30-5540-4A7B-9AF5-ACA0A6D5323C}" srcOrd="2" destOrd="0" presId="urn:microsoft.com/office/officeart/2005/8/layout/orgChart1"/>
    <dgm:cxn modelId="{BE05D977-9A4C-4EF5-8194-6E2CE8507836}" type="presParOf" srcId="{054D3FF2-F586-43F4-B6D8-8D70D92F0736}" destId="{02680125-596B-4997-8D84-C797ABE33DE6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7CD6A4A-5F00-4E07-B502-F2A4252BBE57}">
      <dsp:nvSpPr>
        <dsp:cNvPr id="0" name=""/>
        <dsp:cNvSpPr/>
      </dsp:nvSpPr>
      <dsp:spPr>
        <a:xfrm>
          <a:off x="3095636" y="649512"/>
          <a:ext cx="1412172" cy="24985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3565"/>
              </a:lnTo>
              <a:lnTo>
                <a:pt x="1412172" y="113565"/>
              </a:lnTo>
              <a:lnTo>
                <a:pt x="1412172" y="249858"/>
              </a:lnTo>
            </a:path>
          </a:pathLst>
        </a:custGeom>
        <a:noFill/>
        <a:ln w="25400" cap="flat" cmpd="sng" algn="ctr">
          <a:solidFill>
            <a:schemeClr val="accent4">
              <a:tint val="99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60B6A1-BD3B-4D96-8691-1E839CF0C601}">
      <dsp:nvSpPr>
        <dsp:cNvPr id="0" name=""/>
        <dsp:cNvSpPr/>
      </dsp:nvSpPr>
      <dsp:spPr>
        <a:xfrm>
          <a:off x="1646002" y="649512"/>
          <a:ext cx="1449633" cy="249858"/>
        </a:xfrm>
        <a:custGeom>
          <a:avLst/>
          <a:gdLst/>
          <a:ahLst/>
          <a:cxnLst/>
          <a:rect l="0" t="0" r="0" b="0"/>
          <a:pathLst>
            <a:path>
              <a:moveTo>
                <a:pt x="1449633" y="0"/>
              </a:moveTo>
              <a:lnTo>
                <a:pt x="1449633" y="113565"/>
              </a:lnTo>
              <a:lnTo>
                <a:pt x="0" y="113565"/>
              </a:lnTo>
              <a:lnTo>
                <a:pt x="0" y="249858"/>
              </a:lnTo>
            </a:path>
          </a:pathLst>
        </a:custGeom>
        <a:noFill/>
        <a:ln w="25400" cap="flat" cmpd="sng" algn="ctr">
          <a:solidFill>
            <a:schemeClr val="accent4">
              <a:tint val="99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4B54C69-4127-41E4-818C-611BB81DC141}">
      <dsp:nvSpPr>
        <dsp:cNvPr id="0" name=""/>
        <dsp:cNvSpPr/>
      </dsp:nvSpPr>
      <dsp:spPr>
        <a:xfrm>
          <a:off x="2446618" y="494"/>
          <a:ext cx="1298035" cy="649017"/>
        </a:xfrm>
        <a:prstGeom prst="diamond">
          <a:avLst/>
        </a:prstGeom>
        <a:gradFill rotWithShape="0">
          <a:gsLst>
            <a:gs pos="0">
              <a:schemeClr val="accent4">
                <a:shade val="8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shade val="8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shade val="8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>
              <a:solidFill>
                <a:srgbClr val="FF0000"/>
              </a:solidFill>
            </a:rPr>
            <a:t>ЕСЛИ</a:t>
          </a:r>
          <a:endParaRPr lang="ru-RU" sz="2100" kern="1200" dirty="0">
            <a:solidFill>
              <a:srgbClr val="FF0000"/>
            </a:solidFill>
          </a:endParaRPr>
        </a:p>
      </dsp:txBody>
      <dsp:txXfrm>
        <a:off x="2771127" y="162748"/>
        <a:ext cx="649017" cy="324509"/>
      </dsp:txXfrm>
    </dsp:sp>
    <dsp:sp modelId="{732E95B6-CCD0-4FAB-BEA2-7F659850A70B}">
      <dsp:nvSpPr>
        <dsp:cNvPr id="0" name=""/>
        <dsp:cNvSpPr/>
      </dsp:nvSpPr>
      <dsp:spPr>
        <a:xfrm>
          <a:off x="996984" y="899371"/>
          <a:ext cx="1298035" cy="649017"/>
        </a:xfrm>
        <a:prstGeom prst="rect">
          <a:avLst/>
        </a:prstGeom>
        <a:gradFill rotWithShape="0">
          <a:gsLst>
            <a:gs pos="0">
              <a:schemeClr val="accent4">
                <a:tint val="99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tint val="99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tint val="99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>
              <a:solidFill>
                <a:srgbClr val="FF0000"/>
              </a:solidFill>
            </a:rPr>
            <a:t>Истина</a:t>
          </a:r>
          <a:endParaRPr lang="ru-RU" sz="2100" kern="1200" dirty="0">
            <a:solidFill>
              <a:srgbClr val="FF0000"/>
            </a:solidFill>
          </a:endParaRPr>
        </a:p>
      </dsp:txBody>
      <dsp:txXfrm>
        <a:off x="996984" y="899371"/>
        <a:ext cx="1298035" cy="649017"/>
      </dsp:txXfrm>
    </dsp:sp>
    <dsp:sp modelId="{5ED8E1BA-8111-40C3-AF70-41204C0947D1}">
      <dsp:nvSpPr>
        <dsp:cNvPr id="0" name=""/>
        <dsp:cNvSpPr/>
      </dsp:nvSpPr>
      <dsp:spPr>
        <a:xfrm>
          <a:off x="3858790" y="899371"/>
          <a:ext cx="1298035" cy="649017"/>
        </a:xfrm>
        <a:prstGeom prst="rect">
          <a:avLst/>
        </a:prstGeom>
        <a:gradFill rotWithShape="0">
          <a:gsLst>
            <a:gs pos="0">
              <a:schemeClr val="accent4">
                <a:tint val="99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tint val="99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tint val="99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>
              <a:solidFill>
                <a:srgbClr val="FF0000"/>
              </a:solidFill>
            </a:rPr>
            <a:t>Ложь</a:t>
          </a:r>
          <a:endParaRPr lang="ru-RU" sz="2100" kern="1200" dirty="0">
            <a:solidFill>
              <a:srgbClr val="FF0000"/>
            </a:solidFill>
          </a:endParaRPr>
        </a:p>
      </dsp:txBody>
      <dsp:txXfrm>
        <a:off x="3858790" y="899371"/>
        <a:ext cx="1298035" cy="64901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7CD6A4A-5F00-4E07-B502-F2A4252BBE57}">
      <dsp:nvSpPr>
        <dsp:cNvPr id="0" name=""/>
        <dsp:cNvSpPr/>
      </dsp:nvSpPr>
      <dsp:spPr>
        <a:xfrm>
          <a:off x="3095636" y="649512"/>
          <a:ext cx="1909092" cy="24985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3565"/>
              </a:lnTo>
              <a:lnTo>
                <a:pt x="1909092" y="113565"/>
              </a:lnTo>
              <a:lnTo>
                <a:pt x="1909092" y="249858"/>
              </a:lnTo>
            </a:path>
          </a:pathLst>
        </a:custGeom>
        <a:noFill/>
        <a:ln w="25400" cap="flat" cmpd="sng" algn="ctr">
          <a:solidFill>
            <a:schemeClr val="accent4">
              <a:tint val="99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60B6A1-BD3B-4D96-8691-1E839CF0C601}">
      <dsp:nvSpPr>
        <dsp:cNvPr id="0" name=""/>
        <dsp:cNvSpPr/>
      </dsp:nvSpPr>
      <dsp:spPr>
        <a:xfrm>
          <a:off x="1147946" y="649512"/>
          <a:ext cx="1947689" cy="249858"/>
        </a:xfrm>
        <a:custGeom>
          <a:avLst/>
          <a:gdLst/>
          <a:ahLst/>
          <a:cxnLst/>
          <a:rect l="0" t="0" r="0" b="0"/>
          <a:pathLst>
            <a:path>
              <a:moveTo>
                <a:pt x="1947689" y="0"/>
              </a:moveTo>
              <a:lnTo>
                <a:pt x="1947689" y="113565"/>
              </a:lnTo>
              <a:lnTo>
                <a:pt x="0" y="113565"/>
              </a:lnTo>
              <a:lnTo>
                <a:pt x="0" y="249858"/>
              </a:lnTo>
            </a:path>
          </a:pathLst>
        </a:custGeom>
        <a:noFill/>
        <a:ln w="25400" cap="flat" cmpd="sng" algn="ctr">
          <a:solidFill>
            <a:schemeClr val="accent4">
              <a:tint val="99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4B54C69-4127-41E4-818C-611BB81DC141}">
      <dsp:nvSpPr>
        <dsp:cNvPr id="0" name=""/>
        <dsp:cNvSpPr/>
      </dsp:nvSpPr>
      <dsp:spPr>
        <a:xfrm>
          <a:off x="1500200" y="494"/>
          <a:ext cx="3190870" cy="649017"/>
        </a:xfrm>
        <a:prstGeom prst="diamond">
          <a:avLst/>
        </a:prstGeom>
        <a:gradFill rotWithShape="0">
          <a:gsLst>
            <a:gs pos="0">
              <a:schemeClr val="accent4">
                <a:shade val="8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shade val="8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shade val="8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rgbClr val="FF0000"/>
              </a:solidFill>
            </a:rPr>
            <a:t>Осталось=0</a:t>
          </a:r>
          <a:endParaRPr lang="ru-RU" sz="1800" kern="1200" dirty="0">
            <a:solidFill>
              <a:srgbClr val="FF0000"/>
            </a:solidFill>
          </a:endParaRPr>
        </a:p>
      </dsp:txBody>
      <dsp:txXfrm>
        <a:off x="2297918" y="162748"/>
        <a:ext cx="1595435" cy="324509"/>
      </dsp:txXfrm>
    </dsp:sp>
    <dsp:sp modelId="{732E95B6-CCD0-4FAB-BEA2-7F659850A70B}">
      <dsp:nvSpPr>
        <dsp:cNvPr id="0" name=""/>
        <dsp:cNvSpPr/>
      </dsp:nvSpPr>
      <dsp:spPr>
        <a:xfrm>
          <a:off x="2007" y="899371"/>
          <a:ext cx="2291876" cy="649017"/>
        </a:xfrm>
        <a:prstGeom prst="rect">
          <a:avLst/>
        </a:prstGeom>
        <a:gradFill rotWithShape="0">
          <a:gsLst>
            <a:gs pos="0">
              <a:schemeClr val="accent4">
                <a:tint val="99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tint val="99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tint val="99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rgbClr val="FF0000"/>
              </a:solidFill>
            </a:rPr>
            <a:t>Истина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rgbClr val="FF0000"/>
              </a:solidFill>
            </a:rPr>
            <a:t>Нужен подвоз</a:t>
          </a:r>
          <a:endParaRPr lang="ru-RU" sz="1800" kern="1200" dirty="0">
            <a:solidFill>
              <a:srgbClr val="FF0000"/>
            </a:solidFill>
          </a:endParaRPr>
        </a:p>
      </dsp:txBody>
      <dsp:txXfrm>
        <a:off x="2007" y="899371"/>
        <a:ext cx="2291876" cy="649017"/>
      </dsp:txXfrm>
    </dsp:sp>
    <dsp:sp modelId="{5ED8E1BA-8111-40C3-AF70-41204C0947D1}">
      <dsp:nvSpPr>
        <dsp:cNvPr id="0" name=""/>
        <dsp:cNvSpPr/>
      </dsp:nvSpPr>
      <dsp:spPr>
        <a:xfrm>
          <a:off x="3857654" y="899371"/>
          <a:ext cx="2294148" cy="649017"/>
        </a:xfrm>
        <a:prstGeom prst="rect">
          <a:avLst/>
        </a:prstGeom>
        <a:gradFill rotWithShape="0">
          <a:gsLst>
            <a:gs pos="0">
              <a:schemeClr val="accent4">
                <a:tint val="99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tint val="99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tint val="99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rgbClr val="FF0000"/>
              </a:solidFill>
            </a:rPr>
            <a:t>Ложь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rgbClr val="FF0000"/>
              </a:solidFill>
            </a:rPr>
            <a:t>Не нужен подвоз</a:t>
          </a:r>
          <a:endParaRPr lang="ru-RU" sz="1800" kern="1200" dirty="0">
            <a:solidFill>
              <a:srgbClr val="FF0000"/>
            </a:solidFill>
          </a:endParaRPr>
        </a:p>
      </dsp:txBody>
      <dsp:txXfrm>
        <a:off x="3857654" y="899371"/>
        <a:ext cx="2294148" cy="649017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7CD6A4A-5F00-4E07-B502-F2A4252BBE57}">
      <dsp:nvSpPr>
        <dsp:cNvPr id="0" name=""/>
        <dsp:cNvSpPr/>
      </dsp:nvSpPr>
      <dsp:spPr>
        <a:xfrm>
          <a:off x="3095636" y="1493740"/>
          <a:ext cx="1683081" cy="30768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9848"/>
              </a:lnTo>
              <a:lnTo>
                <a:pt x="1683081" y="139848"/>
              </a:lnTo>
              <a:lnTo>
                <a:pt x="1683081" y="307686"/>
              </a:lnTo>
            </a:path>
          </a:pathLst>
        </a:custGeom>
        <a:noFill/>
        <a:ln w="25400" cap="flat" cmpd="sng" algn="ctr">
          <a:solidFill>
            <a:schemeClr val="accent4">
              <a:tint val="99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60B6A1-BD3B-4D96-8691-1E839CF0C601}">
      <dsp:nvSpPr>
        <dsp:cNvPr id="0" name=""/>
        <dsp:cNvSpPr/>
      </dsp:nvSpPr>
      <dsp:spPr>
        <a:xfrm>
          <a:off x="1513193" y="1493740"/>
          <a:ext cx="1582442" cy="307686"/>
        </a:xfrm>
        <a:custGeom>
          <a:avLst/>
          <a:gdLst/>
          <a:ahLst/>
          <a:cxnLst/>
          <a:rect l="0" t="0" r="0" b="0"/>
          <a:pathLst>
            <a:path>
              <a:moveTo>
                <a:pt x="1582442" y="0"/>
              </a:moveTo>
              <a:lnTo>
                <a:pt x="1582442" y="139848"/>
              </a:lnTo>
              <a:lnTo>
                <a:pt x="0" y="139848"/>
              </a:lnTo>
              <a:lnTo>
                <a:pt x="0" y="307686"/>
              </a:lnTo>
            </a:path>
          </a:pathLst>
        </a:custGeom>
        <a:noFill/>
        <a:ln w="25400" cap="flat" cmpd="sng" algn="ctr">
          <a:solidFill>
            <a:schemeClr val="accent4">
              <a:tint val="99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4B54C69-4127-41E4-818C-611BB81DC141}">
      <dsp:nvSpPr>
        <dsp:cNvPr id="0" name=""/>
        <dsp:cNvSpPr/>
      </dsp:nvSpPr>
      <dsp:spPr>
        <a:xfrm>
          <a:off x="1130951" y="34319"/>
          <a:ext cx="3929369" cy="1459421"/>
        </a:xfrm>
        <a:prstGeom prst="diamond">
          <a:avLst/>
        </a:prstGeom>
        <a:gradFill rotWithShape="0">
          <a:gsLst>
            <a:gs pos="0">
              <a:schemeClr val="accent4">
                <a:shade val="8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shade val="8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shade val="8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rgbClr val="FF0000"/>
              </a:solidFill>
            </a:rPr>
            <a:t>Осталось=0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rgbClr val="FF0000"/>
              </a:solidFill>
            </a:rPr>
            <a:t>И 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rgbClr val="FF0000"/>
              </a:solidFill>
            </a:rPr>
            <a:t>время</a:t>
          </a:r>
          <a:r>
            <a:rPr lang="en-US" sz="1800" kern="1200" dirty="0" smtClean="0">
              <a:solidFill>
                <a:srgbClr val="FF0000"/>
              </a:solidFill>
            </a:rPr>
            <a:t>&gt;2 </a:t>
          </a:r>
          <a:r>
            <a:rPr lang="ru-RU" sz="1800" kern="1200" dirty="0" smtClean="0">
              <a:solidFill>
                <a:srgbClr val="FF0000"/>
              </a:solidFill>
            </a:rPr>
            <a:t>часов</a:t>
          </a:r>
          <a:endParaRPr lang="ru-RU" sz="1800" kern="1200" dirty="0">
            <a:solidFill>
              <a:srgbClr val="FF0000"/>
            </a:solidFill>
          </a:endParaRPr>
        </a:p>
      </dsp:txBody>
      <dsp:txXfrm>
        <a:off x="2113293" y="399174"/>
        <a:ext cx="1964685" cy="729711"/>
      </dsp:txXfrm>
    </dsp:sp>
    <dsp:sp modelId="{732E95B6-CCD0-4FAB-BEA2-7F659850A70B}">
      <dsp:nvSpPr>
        <dsp:cNvPr id="0" name=""/>
        <dsp:cNvSpPr/>
      </dsp:nvSpPr>
      <dsp:spPr>
        <a:xfrm>
          <a:off x="0" y="1801427"/>
          <a:ext cx="3026386" cy="772700"/>
        </a:xfrm>
        <a:prstGeom prst="rect">
          <a:avLst/>
        </a:prstGeom>
        <a:gradFill rotWithShape="0">
          <a:gsLst>
            <a:gs pos="0">
              <a:schemeClr val="accent4">
                <a:tint val="99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tint val="99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tint val="99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>
              <a:solidFill>
                <a:srgbClr val="FF0000"/>
              </a:solidFill>
            </a:rPr>
            <a:t>Истина</a:t>
          </a:r>
        </a:p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>
              <a:solidFill>
                <a:srgbClr val="FF0000"/>
              </a:solidFill>
            </a:rPr>
            <a:t>Нужен подвоз</a:t>
          </a:r>
          <a:endParaRPr lang="ru-RU" sz="2200" kern="1200" dirty="0">
            <a:solidFill>
              <a:srgbClr val="FF0000"/>
            </a:solidFill>
          </a:endParaRPr>
        </a:p>
      </dsp:txBody>
      <dsp:txXfrm>
        <a:off x="0" y="1801427"/>
        <a:ext cx="3026386" cy="772700"/>
      </dsp:txXfrm>
    </dsp:sp>
    <dsp:sp modelId="{5ED8E1BA-8111-40C3-AF70-41204C0947D1}">
      <dsp:nvSpPr>
        <dsp:cNvPr id="0" name=""/>
        <dsp:cNvSpPr/>
      </dsp:nvSpPr>
      <dsp:spPr>
        <a:xfrm>
          <a:off x="3366163" y="1801427"/>
          <a:ext cx="2825108" cy="779446"/>
        </a:xfrm>
        <a:prstGeom prst="rect">
          <a:avLst/>
        </a:prstGeom>
        <a:gradFill rotWithShape="0">
          <a:gsLst>
            <a:gs pos="0">
              <a:schemeClr val="accent4">
                <a:tint val="99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tint val="99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tint val="99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>
              <a:solidFill>
                <a:srgbClr val="FF0000"/>
              </a:solidFill>
            </a:rPr>
            <a:t>Ложь</a:t>
          </a:r>
        </a:p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>
              <a:solidFill>
                <a:srgbClr val="FF0000"/>
              </a:solidFill>
            </a:rPr>
            <a:t>Не нужен подвоз</a:t>
          </a:r>
          <a:endParaRPr lang="ru-RU" sz="2200" kern="1200" dirty="0">
            <a:solidFill>
              <a:srgbClr val="FF0000"/>
            </a:solidFill>
          </a:endParaRPr>
        </a:p>
      </dsp:txBody>
      <dsp:txXfrm>
        <a:off x="3366163" y="1801427"/>
        <a:ext cx="2825108" cy="77944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image" Target="../media/image4.emf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47664" y="4941168"/>
            <a:ext cx="6444208" cy="1440160"/>
          </a:xfrm>
        </p:spPr>
        <p:txBody>
          <a:bodyPr/>
          <a:lstStyle>
            <a:lvl1pPr>
              <a:defRPr b="1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10.03.2020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156427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2pPr>
            <a:lvl3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3pPr>
            <a:lvl4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4pPr>
            <a:lvl5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10.03.2020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788046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2pPr>
            <a:lvl3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3pPr>
            <a:lvl4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4pPr>
            <a:lvl5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10.03.2020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836954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10.03.2020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объект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10.03.2020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Номер слайда 5"/>
          <p:cNvSpPr txBox="1">
            <a:spLocks/>
          </p:cNvSpPr>
          <p:nvPr/>
        </p:nvSpPr>
        <p:spPr>
          <a:xfrm>
            <a:off x="6705600" y="65087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rgbClr val="3399FF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1403648" y="116632"/>
            <a:ext cx="7560840" cy="108012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9" name="Текст 2"/>
          <p:cNvSpPr>
            <a:spLocks noGrp="1"/>
          </p:cNvSpPr>
          <p:nvPr>
            <p:ph idx="1"/>
          </p:nvPr>
        </p:nvSpPr>
        <p:spPr>
          <a:xfrm>
            <a:off x="1907704" y="1412776"/>
            <a:ext cx="7056784" cy="48965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  <a:lvl2pPr>
              <a:defRPr>
                <a:solidFill>
                  <a:schemeClr val="accent4">
                    <a:lumMod val="50000"/>
                  </a:schemeClr>
                </a:solidFill>
              </a:defRPr>
            </a:lvl2pPr>
            <a:lvl3pPr>
              <a:defRPr>
                <a:solidFill>
                  <a:schemeClr val="accent4">
                    <a:lumMod val="50000"/>
                  </a:schemeClr>
                </a:solidFill>
              </a:defRPr>
            </a:lvl3pPr>
            <a:lvl4pPr>
              <a:defRPr>
                <a:solidFill>
                  <a:schemeClr val="accent4">
                    <a:lumMod val="50000"/>
                  </a:schemeClr>
                </a:solidFill>
              </a:defRPr>
            </a:lvl4pPr>
            <a:lvl5pPr>
              <a:defRPr>
                <a:solidFill>
                  <a:schemeClr val="accent4">
                    <a:lumMod val="50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5430141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71799" y="4406900"/>
            <a:ext cx="5722913" cy="1362075"/>
          </a:xfrm>
        </p:spPr>
        <p:txBody>
          <a:bodyPr anchor="t"/>
          <a:lstStyle>
            <a:lvl1pPr algn="l">
              <a:defRPr sz="4000" b="1" cap="all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771799" y="2906713"/>
            <a:ext cx="5722913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bg1">
                    <a:lumMod val="9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10.03.2020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266547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79512" y="2060848"/>
            <a:ext cx="4320480" cy="4093915"/>
          </a:xfrm>
        </p:spPr>
        <p:txBody>
          <a:bodyPr/>
          <a:lstStyle>
            <a:lvl1pPr>
              <a:defRPr sz="2800">
                <a:solidFill>
                  <a:schemeClr val="bg1">
                    <a:lumMod val="95000"/>
                  </a:schemeClr>
                </a:solidFill>
              </a:defRPr>
            </a:lvl1pPr>
            <a:lvl2pPr>
              <a:defRPr sz="2400">
                <a:solidFill>
                  <a:schemeClr val="bg1">
                    <a:lumMod val="95000"/>
                  </a:schemeClr>
                </a:solidFill>
              </a:defRPr>
            </a:lvl2pPr>
            <a:lvl3pPr>
              <a:defRPr sz="2000">
                <a:solidFill>
                  <a:schemeClr val="bg1">
                    <a:lumMod val="95000"/>
                  </a:schemeClr>
                </a:solidFill>
              </a:defRPr>
            </a:lvl3pPr>
            <a:lvl4pPr>
              <a:defRPr sz="1800">
                <a:solidFill>
                  <a:schemeClr val="bg1">
                    <a:lumMod val="95000"/>
                  </a:schemeClr>
                </a:solidFill>
              </a:defRPr>
            </a:lvl4pPr>
            <a:lvl5pPr>
              <a:defRPr sz="1800">
                <a:solidFill>
                  <a:schemeClr val="bg1">
                    <a:lumMod val="9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4008" y="2071389"/>
            <a:ext cx="4320480" cy="4093915"/>
          </a:xfrm>
        </p:spPr>
        <p:txBody>
          <a:bodyPr/>
          <a:lstStyle>
            <a:lvl1pPr>
              <a:defRPr sz="2800">
                <a:solidFill>
                  <a:schemeClr val="bg1">
                    <a:lumMod val="95000"/>
                  </a:schemeClr>
                </a:solidFill>
              </a:defRPr>
            </a:lvl1pPr>
            <a:lvl2pPr>
              <a:defRPr sz="2400">
                <a:solidFill>
                  <a:schemeClr val="bg1">
                    <a:lumMod val="95000"/>
                  </a:schemeClr>
                </a:solidFill>
              </a:defRPr>
            </a:lvl2pPr>
            <a:lvl3pPr>
              <a:defRPr sz="2000">
                <a:solidFill>
                  <a:schemeClr val="bg1">
                    <a:lumMod val="95000"/>
                  </a:schemeClr>
                </a:solidFill>
              </a:defRPr>
            </a:lvl3pPr>
            <a:lvl4pPr>
              <a:defRPr sz="1800">
                <a:solidFill>
                  <a:schemeClr val="bg1">
                    <a:lumMod val="95000"/>
                  </a:schemeClr>
                </a:solidFill>
              </a:defRPr>
            </a:lvl4pPr>
            <a:lvl5pPr>
              <a:defRPr sz="1800">
                <a:solidFill>
                  <a:schemeClr val="bg1">
                    <a:lumMod val="9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10.03.2020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913399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1520" y="1916832"/>
            <a:ext cx="4176464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251520" y="2556594"/>
            <a:ext cx="4176464" cy="3951288"/>
          </a:xfrm>
        </p:spPr>
        <p:txBody>
          <a:bodyPr/>
          <a:lstStyle>
            <a:lvl1pPr>
              <a:defRPr sz="24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>
              <a:defRPr sz="2000">
                <a:solidFill>
                  <a:schemeClr val="accent6">
                    <a:lumMod val="60000"/>
                    <a:lumOff val="40000"/>
                  </a:schemeClr>
                </a:solidFill>
              </a:defRPr>
            </a:lvl2pPr>
            <a:lvl3pPr>
              <a:defRPr sz="1800">
                <a:solidFill>
                  <a:schemeClr val="accent6">
                    <a:lumMod val="60000"/>
                    <a:lumOff val="40000"/>
                  </a:schemeClr>
                </a:solidFill>
              </a:defRPr>
            </a:lvl3pPr>
            <a:lvl4pPr>
              <a:defRPr sz="1600">
                <a:solidFill>
                  <a:schemeClr val="accent6">
                    <a:lumMod val="60000"/>
                    <a:lumOff val="40000"/>
                  </a:schemeClr>
                </a:solidFill>
              </a:defRPr>
            </a:lvl4pPr>
            <a:lvl5pPr>
              <a:defRPr sz="1600">
                <a:solidFill>
                  <a:schemeClr val="accent6">
                    <a:lumMod val="60000"/>
                    <a:lumOff val="40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716016" y="1934294"/>
            <a:ext cx="4248472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716016" y="2574056"/>
            <a:ext cx="4248472" cy="3951288"/>
          </a:xfrm>
        </p:spPr>
        <p:txBody>
          <a:bodyPr/>
          <a:lstStyle>
            <a:lvl1pPr>
              <a:defRPr sz="24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>
              <a:defRPr sz="2000">
                <a:solidFill>
                  <a:schemeClr val="accent6">
                    <a:lumMod val="60000"/>
                    <a:lumOff val="40000"/>
                  </a:schemeClr>
                </a:solidFill>
              </a:defRPr>
            </a:lvl2pPr>
            <a:lvl3pPr>
              <a:defRPr sz="1800">
                <a:solidFill>
                  <a:schemeClr val="accent6">
                    <a:lumMod val="60000"/>
                    <a:lumOff val="40000"/>
                  </a:schemeClr>
                </a:solidFill>
              </a:defRPr>
            </a:lvl3pPr>
            <a:lvl4pPr>
              <a:defRPr sz="1600">
                <a:solidFill>
                  <a:schemeClr val="accent6">
                    <a:lumMod val="60000"/>
                    <a:lumOff val="40000"/>
                  </a:schemeClr>
                </a:solidFill>
              </a:defRPr>
            </a:lvl4pPr>
            <a:lvl5pPr>
              <a:defRPr sz="1600">
                <a:solidFill>
                  <a:schemeClr val="accent6">
                    <a:lumMod val="60000"/>
                    <a:lumOff val="40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1375310" y="6410896"/>
            <a:ext cx="1215489" cy="365125"/>
          </a:xfrm>
        </p:spPr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10.03.2020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154184" y="6356350"/>
            <a:ext cx="1649592" cy="365125"/>
          </a:xfrm>
        </p:spPr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471310" y="6356350"/>
            <a:ext cx="1215489" cy="365125"/>
          </a:xfrm>
        </p:spPr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599334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10.03.2020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724577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10.03.2020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159515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3622"/>
            <a:ext cx="3008313" cy="921478"/>
          </a:xfrm>
        </p:spPr>
        <p:txBody>
          <a:bodyPr anchor="b"/>
          <a:lstStyle>
            <a:lvl1pPr algn="l">
              <a:defRPr sz="2000" b="1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63888" y="1916832"/>
            <a:ext cx="5111750" cy="4353347"/>
          </a:xfrm>
        </p:spPr>
        <p:txBody>
          <a:bodyPr/>
          <a:lstStyle>
            <a:lvl1pPr>
              <a:defRPr sz="32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>
              <a:defRPr sz="2800">
                <a:solidFill>
                  <a:schemeClr val="accent6">
                    <a:lumMod val="60000"/>
                    <a:lumOff val="40000"/>
                  </a:schemeClr>
                </a:solidFill>
              </a:defRPr>
            </a:lvl2pPr>
            <a:lvl3pPr>
              <a:defRPr sz="2400">
                <a:solidFill>
                  <a:schemeClr val="accent6">
                    <a:lumMod val="60000"/>
                    <a:lumOff val="40000"/>
                  </a:schemeClr>
                </a:solidFill>
              </a:defRPr>
            </a:lvl3pPr>
            <a:lvl4pPr>
              <a:defRPr sz="2000">
                <a:solidFill>
                  <a:schemeClr val="accent6">
                    <a:lumMod val="60000"/>
                    <a:lumOff val="40000"/>
                  </a:schemeClr>
                </a:solidFill>
              </a:defRPr>
            </a:lvl4pPr>
            <a:lvl5pPr>
              <a:defRPr sz="2000">
                <a:solidFill>
                  <a:schemeClr val="accent6">
                    <a:lumMod val="60000"/>
                    <a:lumOff val="40000"/>
                  </a:schemeClr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10.03.2020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54896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10.03.2020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586054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hyperlink" Target="https://presentation-creation.ru/" TargetMode="Externa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116632"/>
            <a:ext cx="7560840" cy="108012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907704" y="1412776"/>
            <a:ext cx="7056784" cy="48965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10.03.2020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Рисунок 6">
            <a:hlinkClick r:id="rId15"/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620688" y="45855"/>
            <a:ext cx="757762" cy="757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7102724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</p:sldLayoutIdLst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accent4">
              <a:lumMod val="50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accent4">
              <a:lumMod val="50000"/>
            </a:schemeClr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accent4">
              <a:lumMod val="50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accent4">
              <a:lumMod val="50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accent4">
              <a:lumMod val="50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accent4">
              <a:lumMod val="5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2.xml"/><Relationship Id="rId1" Type="http://schemas.openxmlformats.org/officeDocument/2006/relationships/themeOverride" Target="../theme/themeOverride3.xml"/><Relationship Id="rId4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6.png"/><Relationship Id="rId2" Type="http://schemas.openxmlformats.org/officeDocument/2006/relationships/vmlDrawing" Target="../drawings/vmlDrawing1.vml"/><Relationship Id="rId1" Type="http://schemas.openxmlformats.org/officeDocument/2006/relationships/themeOverride" Target="../theme/themeOverride1.xml"/><Relationship Id="rId6" Type="http://schemas.openxmlformats.org/officeDocument/2006/relationships/package" Target="../embeddings/_____Microsoft_Office_Excel2.xlsx"/><Relationship Id="rId5" Type="http://schemas.openxmlformats.org/officeDocument/2006/relationships/package" Target="../embeddings/_____Microsoft_Office_Excel1.xlsx"/><Relationship Id="rId4" Type="http://schemas.openxmlformats.org/officeDocument/2006/relationships/image" Target="../media/image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714356"/>
            <a:ext cx="8458200" cy="1470025"/>
          </a:xfrm>
        </p:spPr>
        <p:txBody>
          <a:bodyPr>
            <a:normAutofit/>
          </a:bodyPr>
          <a:lstStyle/>
          <a:p>
            <a:endParaRPr lang="ru-RU" sz="2800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14414" y="857232"/>
            <a:ext cx="7643834" cy="1752600"/>
          </a:xfrm>
        </p:spPr>
        <p:txBody>
          <a:bodyPr>
            <a:noAutofit/>
          </a:bodyPr>
          <a:lstStyle/>
          <a:p>
            <a:pPr algn="ctr"/>
            <a:r>
              <a:rPr lang="ru-RU" sz="4400" b="1" dirty="0" smtClean="0">
                <a:solidFill>
                  <a:schemeClr val="accent4">
                    <a:lumMod val="50000"/>
                  </a:schemeClr>
                </a:solidFill>
              </a:rPr>
              <a:t>Электронные таблицы.</a:t>
            </a:r>
          </a:p>
          <a:p>
            <a:pPr algn="ctr"/>
            <a:r>
              <a:rPr lang="ru-RU" sz="4400" b="1" dirty="0" smtClean="0">
                <a:solidFill>
                  <a:schemeClr val="accent4">
                    <a:lumMod val="50000"/>
                  </a:schemeClr>
                </a:solidFill>
              </a:rPr>
              <a:t>Функция </a:t>
            </a:r>
            <a:r>
              <a:rPr lang="ru-RU" sz="4400" b="1" dirty="0" smtClean="0">
                <a:solidFill>
                  <a:schemeClr val="accent4">
                    <a:lumMod val="50000"/>
                  </a:schemeClr>
                </a:solidFill>
              </a:rPr>
              <a:t>ЕСЛИ.</a:t>
            </a:r>
          </a:p>
          <a:p>
            <a:pPr algn="ctr"/>
            <a:r>
              <a:rPr lang="ru-RU" sz="4400" b="1" dirty="0" smtClean="0">
                <a:solidFill>
                  <a:schemeClr val="accent4">
                    <a:lumMod val="50000"/>
                  </a:schemeClr>
                </a:solidFill>
              </a:rPr>
              <a:t>Функция  категории </a:t>
            </a:r>
          </a:p>
          <a:p>
            <a:pPr algn="ctr"/>
            <a:r>
              <a:rPr lang="ru-RU" sz="4400" b="1" dirty="0" smtClean="0">
                <a:solidFill>
                  <a:schemeClr val="accent4">
                    <a:lumMod val="50000"/>
                  </a:schemeClr>
                </a:solidFill>
              </a:rPr>
              <a:t>ДАТА/ВРЕМЯ</a:t>
            </a:r>
            <a:endParaRPr lang="ru-RU" sz="4400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929190" y="5000636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 smtClean="0"/>
              <a:t>Дисциплина:</a:t>
            </a:r>
          </a:p>
          <a:p>
            <a:r>
              <a:rPr lang="ru-RU" b="1" dirty="0" smtClean="0"/>
              <a:t> </a:t>
            </a:r>
            <a:r>
              <a:rPr lang="ru-RU" dirty="0" smtClean="0"/>
              <a:t>«Информационно-коммуникационные технологии в профессиональной деятельности»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i="1" dirty="0" smtClean="0">
                <a:solidFill>
                  <a:schemeClr val="accent5">
                    <a:lumMod val="50000"/>
                  </a:schemeClr>
                </a:solidFill>
                <a:latin typeface="Book Antiqua" pitchFamily="18" charset="0"/>
              </a:rPr>
              <a:t>Таблица </a:t>
            </a:r>
            <a:endParaRPr lang="ru-RU" sz="4000" b="1" i="1" dirty="0">
              <a:solidFill>
                <a:schemeClr val="accent5">
                  <a:lumMod val="50000"/>
                </a:schemeClr>
              </a:solidFill>
              <a:latin typeface="Book Antiqua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000232" y="5572140"/>
            <a:ext cx="7071167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i="1" dirty="0" smtClean="0">
                <a:solidFill>
                  <a:schemeClr val="accent5">
                    <a:lumMod val="50000"/>
                  </a:schemeClr>
                </a:solidFill>
                <a:latin typeface="Book Antiqua" pitchFamily="18" charset="0"/>
              </a:rPr>
              <a:t>Осталось =  Поставлено - Продано</a:t>
            </a:r>
          </a:p>
          <a:p>
            <a:r>
              <a:rPr lang="ru-RU" sz="3200" b="1" i="1" dirty="0" smtClean="0">
                <a:solidFill>
                  <a:schemeClr val="accent5">
                    <a:lumMod val="50000"/>
                  </a:schemeClr>
                </a:solidFill>
                <a:latin typeface="Book Antiqua" pitchFamily="18" charset="0"/>
              </a:rPr>
              <a:t>Выручка = Цена*Продано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95246" y="1510075"/>
            <a:ext cx="6840760" cy="3846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604" r="9371" b="15104"/>
          <a:stretch/>
        </p:blipFill>
        <p:spPr bwMode="auto">
          <a:xfrm>
            <a:off x="1243236" y="1268760"/>
            <a:ext cx="7884368" cy="40249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Овал 3"/>
          <p:cNvSpPr/>
          <p:nvPr/>
        </p:nvSpPr>
        <p:spPr>
          <a:xfrm flipV="1">
            <a:off x="8388424" y="1268760"/>
            <a:ext cx="708992" cy="504056"/>
          </a:xfrm>
          <a:prstGeom prst="ellipse">
            <a:avLst/>
          </a:prstGeom>
          <a:noFill/>
          <a:ln w="28575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890286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14348" y="357166"/>
            <a:ext cx="8715404" cy="6143668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3800" b="1" i="1" dirty="0" smtClean="0">
                <a:solidFill>
                  <a:schemeClr val="accent5">
                    <a:lumMod val="50000"/>
                  </a:schemeClr>
                </a:solidFill>
                <a:latin typeface="Book Antiqua" pitchFamily="18" charset="0"/>
              </a:rPr>
              <a:t>  Определяем нужен ли подвоз с                           		помощью условной функции «Если»</a:t>
            </a:r>
          </a:p>
          <a:p>
            <a:pPr algn="ctr">
              <a:spcBef>
                <a:spcPts val="0"/>
              </a:spcBef>
              <a:buNone/>
            </a:pPr>
            <a:r>
              <a:rPr lang="ru-RU" sz="3000" b="1" i="1" dirty="0" smtClean="0">
                <a:solidFill>
                  <a:schemeClr val="accent5">
                    <a:lumMod val="50000"/>
                  </a:schemeClr>
                </a:solidFill>
                <a:latin typeface="Book Antiqua" pitchFamily="18" charset="0"/>
              </a:rPr>
              <a:t>Еще раз общий вид функции: </a:t>
            </a:r>
          </a:p>
          <a:p>
            <a:pPr>
              <a:spcBef>
                <a:spcPts val="0"/>
              </a:spcBef>
              <a:buNone/>
            </a:pPr>
            <a:r>
              <a:rPr lang="ru-RU" sz="3000" b="1" i="1" dirty="0" smtClean="0">
                <a:solidFill>
                  <a:schemeClr val="accent5">
                    <a:lumMod val="50000"/>
                  </a:schemeClr>
                </a:solidFill>
                <a:latin typeface="Book Antiqua" pitchFamily="18" charset="0"/>
              </a:rPr>
              <a:t>ЕСЛИ</a:t>
            </a:r>
            <a:r>
              <a:rPr lang="ru-RU" sz="3000" dirty="0" smtClean="0"/>
              <a:t> (</a:t>
            </a:r>
            <a:r>
              <a:rPr lang="ru-RU" sz="3000" dirty="0" smtClean="0">
                <a:solidFill>
                  <a:srgbClr val="00B0F0"/>
                </a:solidFill>
              </a:rPr>
              <a:t>УСЛОВИЕ</a:t>
            </a:r>
            <a:r>
              <a:rPr lang="ru-RU" sz="3000" dirty="0" smtClean="0"/>
              <a:t>;</a:t>
            </a:r>
            <a:r>
              <a:rPr lang="ru-RU" sz="3000" dirty="0" smtClean="0">
                <a:solidFill>
                  <a:srgbClr val="FF0000"/>
                </a:solidFill>
              </a:rPr>
              <a:t>ВЫРАЖЕНИЕ 1</a:t>
            </a:r>
            <a:r>
              <a:rPr lang="ru-RU" sz="3000" dirty="0" smtClean="0"/>
              <a:t>; ВЫРАЖЕНИЕ 2)</a:t>
            </a:r>
          </a:p>
          <a:p>
            <a:pPr algn="ctr">
              <a:spcBef>
                <a:spcPts val="0"/>
              </a:spcBef>
              <a:buNone/>
            </a:pPr>
            <a:r>
              <a:rPr lang="ru-RU" sz="3000" b="1" i="1" dirty="0" smtClean="0">
                <a:solidFill>
                  <a:schemeClr val="accent5">
                    <a:lumMod val="50000"/>
                  </a:schemeClr>
                </a:solidFill>
                <a:latin typeface="Book Antiqua" pitchFamily="18" charset="0"/>
              </a:rPr>
              <a:t>Определим условие подвоза товара: </a:t>
            </a:r>
          </a:p>
          <a:p>
            <a:pPr algn="ctr">
              <a:spcBef>
                <a:spcPts val="0"/>
              </a:spcBef>
              <a:buNone/>
            </a:pPr>
            <a:r>
              <a:rPr lang="ru-RU" sz="3000" b="1" i="1" dirty="0" smtClean="0">
                <a:solidFill>
                  <a:schemeClr val="accent5">
                    <a:lumMod val="50000"/>
                  </a:schemeClr>
                </a:solidFill>
                <a:latin typeface="Book Antiqua" pitchFamily="18" charset="0"/>
              </a:rPr>
              <a:t>ЕСЛИ</a:t>
            </a:r>
            <a:r>
              <a:rPr lang="ru-RU" sz="3000" dirty="0" smtClean="0">
                <a:solidFill>
                  <a:srgbClr val="00B0F0"/>
                </a:solidFill>
              </a:rPr>
              <a:t> </a:t>
            </a:r>
            <a:r>
              <a:rPr lang="ru-RU" sz="3000" b="1" i="1" dirty="0" smtClean="0">
                <a:solidFill>
                  <a:schemeClr val="accent5">
                    <a:lumMod val="50000"/>
                  </a:schemeClr>
                </a:solidFill>
                <a:latin typeface="Book Antiqua" pitchFamily="18" charset="0"/>
              </a:rPr>
              <a:t>значение ячеек столбца </a:t>
            </a:r>
          </a:p>
          <a:p>
            <a:pPr algn="ctr">
              <a:spcBef>
                <a:spcPts val="0"/>
              </a:spcBef>
              <a:buNone/>
            </a:pPr>
            <a:r>
              <a:rPr lang="ru-RU" sz="3000" dirty="0" smtClean="0">
                <a:solidFill>
                  <a:srgbClr val="00B0F0"/>
                </a:solidFill>
              </a:rPr>
              <a:t>«Осталось» = нулю</a:t>
            </a:r>
            <a:r>
              <a:rPr lang="ru-RU" sz="3000" dirty="0" smtClean="0"/>
              <a:t>(</a:t>
            </a:r>
            <a:r>
              <a:rPr lang="ru-RU" sz="3000" dirty="0" smtClean="0">
                <a:solidFill>
                  <a:srgbClr val="00B0F0"/>
                </a:solidFill>
              </a:rPr>
              <a:t>УСЛОВИЕ</a:t>
            </a:r>
            <a:r>
              <a:rPr lang="ru-RU" sz="3000" dirty="0" smtClean="0"/>
              <a:t>), </a:t>
            </a:r>
          </a:p>
          <a:p>
            <a:pPr algn="ctr">
              <a:spcBef>
                <a:spcPts val="0"/>
              </a:spcBef>
              <a:buNone/>
            </a:pPr>
            <a:r>
              <a:rPr lang="ru-RU" sz="3000" dirty="0" smtClean="0"/>
              <a:t>то </a:t>
            </a:r>
            <a:r>
              <a:rPr lang="ru-RU" sz="3000" dirty="0" smtClean="0">
                <a:solidFill>
                  <a:srgbClr val="FF0000"/>
                </a:solidFill>
              </a:rPr>
              <a:t>нужен подвоз</a:t>
            </a:r>
            <a:r>
              <a:rPr lang="ru-RU" sz="3000" dirty="0" smtClean="0"/>
              <a:t>, иначе не нужен подвоз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endParaRPr lang="ru-RU" dirty="0"/>
          </a:p>
        </p:txBody>
      </p:sp>
      <p:graphicFrame>
        <p:nvGraphicFramePr>
          <p:cNvPr id="4" name="Схема 3"/>
          <p:cNvGraphicFramePr/>
          <p:nvPr/>
        </p:nvGraphicFramePr>
        <p:xfrm>
          <a:off x="2143108" y="4929198"/>
          <a:ext cx="6191272" cy="15716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85786" y="0"/>
            <a:ext cx="8458200" cy="1470025"/>
          </a:xfrm>
        </p:spPr>
        <p:txBody>
          <a:bodyPr/>
          <a:lstStyle/>
          <a:p>
            <a:r>
              <a:rPr lang="ru-RU" sz="4000" b="1" i="1" dirty="0" smtClean="0">
                <a:solidFill>
                  <a:schemeClr val="accent5">
                    <a:lumMod val="50000"/>
                  </a:schemeClr>
                </a:solidFill>
                <a:latin typeface="Book Antiqua" pitchFamily="18" charset="0"/>
              </a:rPr>
              <a:t>Таблица с результатом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3281" r="5271" b="22397"/>
          <a:stretch/>
        </p:blipFill>
        <p:spPr bwMode="auto">
          <a:xfrm>
            <a:off x="600923" y="1844824"/>
            <a:ext cx="8508003" cy="32480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i="1" dirty="0" smtClean="0">
                <a:solidFill>
                  <a:schemeClr val="accent5">
                    <a:lumMod val="50000"/>
                  </a:schemeClr>
                </a:solidFill>
                <a:latin typeface="Book Antiqua" pitchFamily="18" charset="0"/>
              </a:rPr>
              <a:t>Функция «Время»</a:t>
            </a:r>
            <a:endParaRPr lang="ru-RU" sz="4000" b="1" i="1" dirty="0">
              <a:solidFill>
                <a:schemeClr val="accent5">
                  <a:lumMod val="50000"/>
                </a:schemeClr>
              </a:solidFill>
              <a:latin typeface="Book Antiqu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b="1" i="1" dirty="0" smtClean="0">
                <a:solidFill>
                  <a:schemeClr val="accent5">
                    <a:lumMod val="50000"/>
                  </a:schemeClr>
                </a:solidFill>
                <a:latin typeface="Book Antiqua" pitchFamily="18" charset="0"/>
              </a:rPr>
              <a:t>Функция «Время» переводит значения часов, минут и секунд в формат времени.</a:t>
            </a:r>
          </a:p>
          <a:p>
            <a:pPr>
              <a:buNone/>
            </a:pPr>
            <a:endParaRPr lang="ru-RU" b="1" i="1" dirty="0" smtClean="0">
              <a:solidFill>
                <a:schemeClr val="accent5">
                  <a:lumMod val="50000"/>
                </a:schemeClr>
              </a:solidFill>
              <a:latin typeface="Book Antiqua" pitchFamily="18" charset="0"/>
            </a:endParaRPr>
          </a:p>
          <a:p>
            <a:pPr algn="ctr">
              <a:buNone/>
            </a:pPr>
            <a:r>
              <a:rPr lang="ru-RU" b="1" i="1" dirty="0" smtClean="0">
                <a:solidFill>
                  <a:schemeClr val="accent5">
                    <a:lumMod val="50000"/>
                  </a:schemeClr>
                </a:solidFill>
                <a:latin typeface="Book Antiqua" pitchFamily="18" charset="0"/>
              </a:rPr>
              <a:t>Общий вид функции для определения текущего    часа: </a:t>
            </a:r>
            <a:r>
              <a:rPr lang="ru-RU" b="1" i="1" dirty="0" smtClean="0">
                <a:solidFill>
                  <a:schemeClr val="accent5">
                    <a:lumMod val="50000"/>
                  </a:schemeClr>
                </a:solidFill>
                <a:latin typeface="Book Antiqua" pitchFamily="18" charset="0"/>
              </a:rPr>
              <a:t>=ЧАС(ТДАТА</a:t>
            </a:r>
            <a:r>
              <a:rPr lang="ru-RU" b="1" i="1" dirty="0" smtClean="0">
                <a:solidFill>
                  <a:schemeClr val="accent5">
                    <a:lumMod val="50000"/>
                  </a:schemeClr>
                </a:solidFill>
                <a:latin typeface="Book Antiqua" pitchFamily="18" charset="0"/>
              </a:rPr>
              <a:t>())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357290" y="142852"/>
            <a:ext cx="8229600" cy="4325112"/>
          </a:xfrm>
        </p:spPr>
        <p:txBody>
          <a:bodyPr/>
          <a:lstStyle/>
          <a:p>
            <a:pPr>
              <a:buNone/>
            </a:pPr>
            <a:r>
              <a:rPr lang="ru-RU" b="1" i="1" dirty="0" smtClean="0">
                <a:solidFill>
                  <a:schemeClr val="accent5">
                    <a:lumMod val="50000"/>
                  </a:schemeClr>
                </a:solidFill>
                <a:latin typeface="Book Antiqua" pitchFamily="18" charset="0"/>
              </a:rPr>
              <a:t>Изменяем таблицу следующим образом:</a:t>
            </a:r>
          </a:p>
          <a:p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2"/>
          <a:srcRect t="11999" r="52850" b="29445"/>
          <a:stretch>
            <a:fillRect/>
          </a:stretch>
        </p:blipFill>
        <p:spPr bwMode="auto">
          <a:xfrm>
            <a:off x="1605240" y="2357430"/>
            <a:ext cx="7538760" cy="35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786" y="285728"/>
            <a:ext cx="8358214" cy="1169228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chemeClr val="accent5">
                    <a:lumMod val="50000"/>
                  </a:schemeClr>
                </a:solidFill>
                <a:latin typeface="Book Antiqua" pitchFamily="18" charset="0"/>
              </a:rPr>
              <a:t>Функции И, ИЛИ, НЕ позволяют создавать сложные логические выражения.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571604" y="1928802"/>
            <a:ext cx="7392884" cy="928670"/>
          </a:xfrm>
        </p:spPr>
        <p:txBody>
          <a:bodyPr>
            <a:normAutofit fontScale="62500" lnSpcReduction="20000"/>
          </a:bodyPr>
          <a:lstStyle/>
          <a:p>
            <a:pPr algn="ctr">
              <a:buNone/>
            </a:pPr>
            <a:r>
              <a:rPr lang="ru-RU" sz="4000" b="1" i="1" dirty="0" smtClean="0">
                <a:solidFill>
                  <a:schemeClr val="accent5">
                    <a:lumMod val="50000"/>
                  </a:schemeClr>
                </a:solidFill>
                <a:latin typeface="Book Antiqua" pitchFamily="18" charset="0"/>
              </a:rPr>
              <a:t>Функции И </a:t>
            </a:r>
            <a:r>
              <a:rPr lang="ru-RU" sz="4000" b="1" i="1" dirty="0" err="1" smtClean="0">
                <a:solidFill>
                  <a:schemeClr val="accent5">
                    <a:lumMod val="50000"/>
                  </a:schemeClr>
                </a:solidFill>
                <a:latin typeface="Book Antiqua" pitchFamily="18" charset="0"/>
              </a:rPr>
              <a:t>и</a:t>
            </a:r>
            <a:r>
              <a:rPr lang="ru-RU" sz="4000" b="1" i="1" dirty="0" smtClean="0">
                <a:solidFill>
                  <a:schemeClr val="accent5">
                    <a:lumMod val="50000"/>
                  </a:schemeClr>
                </a:solidFill>
                <a:latin typeface="Book Antiqua" pitchFamily="18" charset="0"/>
              </a:rPr>
              <a:t> ИЛИ могут иметь до 30 логических аргументов и имеют синтаксис:</a:t>
            </a:r>
          </a:p>
          <a:p>
            <a:pPr algn="ctr">
              <a:buNone/>
            </a:pPr>
            <a:endParaRPr lang="ru-RU" sz="4000" b="1" i="1" dirty="0" smtClean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  <a:ea typeface="+mj-ea"/>
              <a:cs typeface="+mj-cs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357290" y="3357562"/>
            <a:ext cx="764383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>
                <a:solidFill>
                  <a:schemeClr val="accent5">
                    <a:lumMod val="50000"/>
                  </a:schemeClr>
                </a:solidFill>
                <a:latin typeface="Book Antiqua" pitchFamily="18" charset="0"/>
              </a:rPr>
              <a:t>=И(логическое_значение1;логическое_значение2...) =ИЛИ(логическое_значение1;логическое_значение2...)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428728" y="4643446"/>
            <a:ext cx="750095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000" b="1" i="1" dirty="0" smtClean="0">
                <a:solidFill>
                  <a:schemeClr val="accent5">
                    <a:lumMod val="50000"/>
                  </a:schemeClr>
                </a:solidFill>
                <a:latin typeface="Book Antiqua" pitchFamily="18" charset="0"/>
              </a:rPr>
              <a:t>Функция НЕ имеет только один аргумент и следующий синтаксис: </a:t>
            </a:r>
            <a:endParaRPr lang="ru-RU" sz="30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000364" y="6143644"/>
            <a:ext cx="394370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i="1" dirty="0" smtClean="0">
                <a:solidFill>
                  <a:schemeClr val="accent5">
                    <a:lumMod val="50000"/>
                  </a:schemeClr>
                </a:solidFill>
                <a:latin typeface="Book Antiqua" pitchFamily="18" charset="0"/>
              </a:rPr>
              <a:t>=НЕ(</a:t>
            </a:r>
            <a:r>
              <a:rPr lang="ru-RU" sz="2400" b="1" i="1" dirty="0" err="1" smtClean="0">
                <a:solidFill>
                  <a:schemeClr val="accent5">
                    <a:lumMod val="50000"/>
                  </a:schemeClr>
                </a:solidFill>
                <a:latin typeface="Book Antiqua" pitchFamily="18" charset="0"/>
              </a:rPr>
              <a:t>логическое_значение</a:t>
            </a:r>
            <a:r>
              <a:rPr lang="ru-RU" sz="2400" b="1" i="1" dirty="0" smtClean="0">
                <a:solidFill>
                  <a:schemeClr val="accent5">
                    <a:lumMod val="50000"/>
                  </a:schemeClr>
                </a:solidFill>
                <a:latin typeface="Book Antiqua" pitchFamily="18" charset="0"/>
              </a:rPr>
              <a:t>)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42852"/>
            <a:ext cx="9215502" cy="4357718"/>
          </a:xfrm>
        </p:spPr>
        <p:txBody>
          <a:bodyPr>
            <a:normAutofit/>
          </a:bodyPr>
          <a:lstStyle/>
          <a:p>
            <a:pPr algn="r">
              <a:buNone/>
            </a:pPr>
            <a:r>
              <a:rPr lang="ru-RU" sz="4000" b="1" i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  <a:ea typeface="+mj-ea"/>
                <a:cs typeface="+mj-cs"/>
              </a:rPr>
              <a:t>          Определяем нужен ли подвоз с      помощью логической функции И</a:t>
            </a:r>
          </a:p>
          <a:p>
            <a:pPr algn="ctr">
              <a:buNone/>
            </a:pPr>
            <a:r>
              <a:rPr lang="ru-RU" sz="2800" b="1" i="1" dirty="0" smtClean="0">
                <a:solidFill>
                  <a:schemeClr val="accent5">
                    <a:lumMod val="50000"/>
                  </a:schemeClr>
                </a:solidFill>
                <a:latin typeface="Book Antiqua" pitchFamily="18" charset="0"/>
              </a:rPr>
              <a:t>Определим теперь условие подвоза товара так:</a:t>
            </a:r>
            <a:endParaRPr lang="en-US" sz="2800" b="1" i="1" dirty="0" smtClean="0">
              <a:solidFill>
                <a:schemeClr val="accent5">
                  <a:lumMod val="50000"/>
                </a:schemeClr>
              </a:solidFill>
              <a:latin typeface="Book Antiqua" pitchFamily="18" charset="0"/>
            </a:endParaRPr>
          </a:p>
          <a:p>
            <a:pPr algn="ctr">
              <a:buNone/>
            </a:pPr>
            <a:r>
              <a:rPr lang="ru-RU" sz="2800" b="1" i="1" dirty="0" smtClean="0">
                <a:solidFill>
                  <a:schemeClr val="accent5">
                    <a:lumMod val="50000"/>
                  </a:schemeClr>
                </a:solidFill>
                <a:latin typeface="Book Antiqua" pitchFamily="18" charset="0"/>
              </a:rPr>
              <a:t> подвозим товар, если </a:t>
            </a:r>
            <a:r>
              <a:rPr lang="ru-RU" sz="2800" b="1" i="1" dirty="0" smtClean="0">
                <a:solidFill>
                  <a:srgbClr val="00B0F0"/>
                </a:solidFill>
                <a:latin typeface="Book Antiqua" pitchFamily="18" charset="0"/>
              </a:rPr>
              <a:t>оставшееся количество равно нулю и до конца рабочего дня осталось больше двух часов</a:t>
            </a:r>
            <a:r>
              <a:rPr lang="ru-RU" sz="2800" b="1" i="1" dirty="0" smtClean="0">
                <a:solidFill>
                  <a:schemeClr val="accent5">
                    <a:lumMod val="50000"/>
                  </a:schemeClr>
                </a:solidFill>
                <a:latin typeface="Book Antiqua" pitchFamily="18" charset="0"/>
              </a:rPr>
              <a:t>.</a:t>
            </a:r>
          </a:p>
          <a:p>
            <a:pPr>
              <a:buNone/>
            </a:pPr>
            <a:r>
              <a:rPr lang="ru-RU" sz="2800" b="1" i="1" dirty="0" smtClean="0">
                <a:solidFill>
                  <a:schemeClr val="accent5">
                    <a:lumMod val="50000"/>
                  </a:schemeClr>
                </a:solidFill>
                <a:latin typeface="Book Antiqua" pitchFamily="18" charset="0"/>
              </a:rPr>
              <a:t>         Определим теперь условие подвоза товара так: </a:t>
            </a:r>
          </a:p>
          <a:p>
            <a:pPr>
              <a:buNone/>
            </a:pPr>
            <a:r>
              <a:rPr lang="ru-RU" sz="2800" b="1" i="1" dirty="0" smtClean="0">
                <a:solidFill>
                  <a:schemeClr val="accent5">
                    <a:lumMod val="50000"/>
                  </a:schemeClr>
                </a:solidFill>
                <a:latin typeface="Book Antiqua" pitchFamily="18" charset="0"/>
              </a:rPr>
              <a:t>          =ЕСЛИ(</a:t>
            </a:r>
            <a:r>
              <a:rPr lang="ru-RU" sz="2800" b="1" dirty="0" smtClean="0">
                <a:solidFill>
                  <a:srgbClr val="00B0F0"/>
                </a:solidFill>
              </a:rPr>
              <a:t>И(E3=0;C9&gt;2)</a:t>
            </a:r>
            <a:r>
              <a:rPr lang="ru-RU" sz="2800" b="1" dirty="0" smtClean="0"/>
              <a:t>;</a:t>
            </a:r>
            <a:r>
              <a:rPr lang="ru-RU" sz="2800" b="1" dirty="0" smtClean="0">
                <a:solidFill>
                  <a:srgbClr val="FF0000"/>
                </a:solidFill>
              </a:rPr>
              <a:t>"нужен подвоз«;</a:t>
            </a:r>
            <a:r>
              <a:rPr lang="ru-RU" sz="2800" b="1" dirty="0" smtClean="0"/>
              <a:t>"не нужен"</a:t>
            </a:r>
            <a:r>
              <a:rPr lang="ru-RU" sz="2800" b="1" i="1" dirty="0" smtClean="0">
                <a:solidFill>
                  <a:schemeClr val="accent5">
                    <a:lumMod val="50000"/>
                  </a:schemeClr>
                </a:solidFill>
                <a:latin typeface="Book Antiqua" pitchFamily="18" charset="0"/>
              </a:rPr>
              <a:t>)</a:t>
            </a:r>
          </a:p>
          <a:p>
            <a:pPr>
              <a:buNone/>
            </a:pPr>
            <a:endParaRPr lang="ru-RU" dirty="0" smtClean="0"/>
          </a:p>
          <a:p>
            <a:endParaRPr lang="ru-RU" dirty="0"/>
          </a:p>
        </p:txBody>
      </p:sp>
      <p:graphicFrame>
        <p:nvGraphicFramePr>
          <p:cNvPr id="4" name="Схема 3"/>
          <p:cNvGraphicFramePr/>
          <p:nvPr/>
        </p:nvGraphicFramePr>
        <p:xfrm>
          <a:off x="2214546" y="4214818"/>
          <a:ext cx="6191272" cy="26431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chemeClr val="accent5">
                    <a:lumMod val="50000"/>
                  </a:schemeClr>
                </a:solidFill>
                <a:latin typeface="Book Antiqua" pitchFamily="18" charset="0"/>
              </a:rPr>
              <a:t>Таблица</a:t>
            </a:r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4844" r="2050"/>
          <a:stretch/>
        </p:blipFill>
        <p:spPr bwMode="auto">
          <a:xfrm>
            <a:off x="539552" y="1112148"/>
            <a:ext cx="8460432" cy="4135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Постройте диаграмму </a:t>
            </a:r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2965" t="30172" r="31903" b="18965"/>
          <a:stretch/>
        </p:blipFill>
        <p:spPr bwMode="auto">
          <a:xfrm>
            <a:off x="1686910" y="1412776"/>
            <a:ext cx="7173311" cy="3720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FF0000"/>
                </a:solidFill>
                <a:latin typeface="Calibri" pitchFamily="34" charset="0"/>
                <a:ea typeface="BatangChe" pitchFamily="49" charset="-127"/>
                <a:cs typeface="EucrosiaUPC" pitchFamily="18" charset="-34"/>
              </a:rPr>
              <a:t>Тип занятия: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4400" b="1" i="1" dirty="0" smtClean="0">
                <a:solidFill>
                  <a:schemeClr val="accent5">
                    <a:lumMod val="50000"/>
                  </a:schemeClr>
                </a:solidFill>
                <a:latin typeface="Book Antiqua" pitchFamily="18" charset="0"/>
              </a:rPr>
              <a:t>практическое занятие </a:t>
            </a:r>
          </a:p>
          <a:p>
            <a:endParaRPr lang="ru-RU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42908" y="0"/>
            <a:ext cx="9566372" cy="6858000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2071670" y="4071942"/>
            <a:ext cx="5543560" cy="1752600"/>
          </a:xfrm>
        </p:spPr>
        <p:txBody>
          <a:bodyPr>
            <a:noAutofit/>
          </a:bodyPr>
          <a:lstStyle/>
          <a:p>
            <a:pPr algn="ctr"/>
            <a:r>
              <a:rPr lang="ru-RU" sz="6600" b="1" dirty="0" smtClean="0">
                <a:solidFill>
                  <a:srgbClr val="FFFF00"/>
                </a:solidFill>
                <a:latin typeface="a_DomIno" pitchFamily="66" charset="-52"/>
              </a:rPr>
              <a:t>СПАСИБО ЗА ВНИМАНИЕ</a:t>
            </a:r>
            <a:endParaRPr lang="ru-RU" sz="6600" b="1" dirty="0">
              <a:solidFill>
                <a:srgbClr val="FFFF00"/>
              </a:solidFill>
              <a:latin typeface="a_DomIno" pitchFamily="66" charset="-5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FF0000"/>
                </a:solidFill>
              </a:rPr>
              <a:t>Девиз нашего занятия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b="1" i="1" dirty="0" smtClean="0">
                <a:solidFill>
                  <a:schemeClr val="accent5">
                    <a:lumMod val="50000"/>
                  </a:schemeClr>
                </a:solidFill>
                <a:latin typeface="Book Antiqua" pitchFamily="18" charset="0"/>
              </a:rPr>
              <a:t>ЗНАНИЕ </a:t>
            </a:r>
          </a:p>
          <a:p>
            <a:pPr marL="0" indent="0" algn="ctr">
              <a:buNone/>
            </a:pPr>
            <a:r>
              <a:rPr lang="ru-RU" b="1" i="1" dirty="0" smtClean="0">
                <a:solidFill>
                  <a:schemeClr val="accent5">
                    <a:lumMod val="50000"/>
                  </a:schemeClr>
                </a:solidFill>
                <a:latin typeface="Book Antiqua" pitchFamily="18" charset="0"/>
              </a:rPr>
              <a:t>                            СИЛА</a:t>
            </a:r>
          </a:p>
          <a:p>
            <a:endParaRPr lang="ru-RU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FF0000"/>
                </a:solidFill>
                <a:latin typeface="Calibri" pitchFamily="34" charset="0"/>
                <a:ea typeface="BatangChe" pitchFamily="49" charset="-127"/>
                <a:cs typeface="EucrosiaUPC" pitchFamily="18" charset="-34"/>
              </a:rPr>
              <a:t>Цель занятия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 algn="just">
              <a:buFont typeface="Wingdings" pitchFamily="2" charset="2"/>
              <a:buChar char="v"/>
            </a:pPr>
            <a:r>
              <a:rPr lang="ru-RU" b="1" i="1" dirty="0" smtClean="0">
                <a:solidFill>
                  <a:schemeClr val="accent5">
                    <a:lumMod val="50000"/>
                  </a:schemeClr>
                </a:solidFill>
                <a:latin typeface="Book Antiqua" pitchFamily="18" charset="0"/>
              </a:rPr>
              <a:t>освоение практических приемов работы с категориями функций </a:t>
            </a:r>
          </a:p>
          <a:p>
            <a:pPr marL="457200" indent="-457200" algn="just">
              <a:buFont typeface="Wingdings" pitchFamily="2" charset="2"/>
              <a:buChar char="v"/>
            </a:pPr>
            <a:r>
              <a:rPr lang="ru-RU" b="1" i="1" dirty="0" smtClean="0">
                <a:solidFill>
                  <a:schemeClr val="accent5">
                    <a:lumMod val="50000"/>
                  </a:schemeClr>
                </a:solidFill>
                <a:latin typeface="Book Antiqua" pitchFamily="18" charset="0"/>
              </a:rPr>
              <a:t>закрепление теоретического материала</a:t>
            </a:r>
          </a:p>
          <a:p>
            <a:pPr marL="457200" lvl="0" indent="-457200" algn="ctr">
              <a:buFont typeface="Wingdings" pitchFamily="2" charset="2"/>
              <a:buChar char="v"/>
            </a:pPr>
            <a:r>
              <a:rPr lang="ru-RU" b="1" i="1" dirty="0">
                <a:solidFill>
                  <a:schemeClr val="accent5">
                    <a:lumMod val="50000"/>
                  </a:schemeClr>
                </a:solidFill>
                <a:latin typeface="Book Antiqua" pitchFamily="18" charset="0"/>
              </a:rPr>
              <a:t>Образовательные цели</a:t>
            </a:r>
            <a:br>
              <a:rPr lang="ru-RU" b="1" i="1" dirty="0">
                <a:solidFill>
                  <a:schemeClr val="accent5">
                    <a:lumMod val="50000"/>
                  </a:schemeClr>
                </a:solidFill>
                <a:latin typeface="Book Antiqua" pitchFamily="18" charset="0"/>
              </a:rPr>
            </a:br>
            <a:r>
              <a:rPr lang="ru-RU" b="1" i="1" dirty="0">
                <a:solidFill>
                  <a:schemeClr val="accent5">
                    <a:lumMod val="50000"/>
                  </a:schemeClr>
                </a:solidFill>
                <a:latin typeface="Book Antiqua" pitchFamily="18" charset="0"/>
              </a:rPr>
              <a:t>Развивающие цели</a:t>
            </a:r>
            <a:br>
              <a:rPr lang="ru-RU" b="1" i="1" dirty="0">
                <a:solidFill>
                  <a:schemeClr val="accent5">
                    <a:lumMod val="50000"/>
                  </a:schemeClr>
                </a:solidFill>
                <a:latin typeface="Book Antiqua" pitchFamily="18" charset="0"/>
              </a:rPr>
            </a:br>
            <a:r>
              <a:rPr lang="ru-RU" b="1" i="1" dirty="0">
                <a:solidFill>
                  <a:schemeClr val="accent5">
                    <a:lumMod val="50000"/>
                  </a:schemeClr>
                </a:solidFill>
                <a:latin typeface="Book Antiqua" pitchFamily="18" charset="0"/>
              </a:rPr>
              <a:t>Воспитательные цели</a:t>
            </a:r>
            <a:br>
              <a:rPr lang="ru-RU" b="1" i="1" dirty="0">
                <a:solidFill>
                  <a:schemeClr val="accent5">
                    <a:lumMod val="50000"/>
                  </a:schemeClr>
                </a:solidFill>
                <a:latin typeface="Book Antiqua" pitchFamily="18" charset="0"/>
              </a:rPr>
            </a:br>
            <a:r>
              <a:rPr lang="ru-RU" b="1" i="1" dirty="0">
                <a:solidFill>
                  <a:schemeClr val="accent5">
                    <a:lumMod val="50000"/>
                  </a:schemeClr>
                </a:solidFill>
                <a:latin typeface="Book Antiqua" pitchFamily="18" charset="0"/>
              </a:rPr>
              <a:t>Методическая цель</a:t>
            </a:r>
            <a:endParaRPr lang="ru-RU" b="1" i="1" dirty="0" smtClean="0">
              <a:solidFill>
                <a:schemeClr val="accent5">
                  <a:lumMod val="50000"/>
                </a:schemeClr>
              </a:solidFill>
              <a:latin typeface="Book Antiqua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0166" y="-142900"/>
            <a:ext cx="7560840" cy="1080120"/>
          </a:xfrm>
        </p:spPr>
        <p:txBody>
          <a:bodyPr>
            <a:normAutofit/>
          </a:bodyPr>
          <a:lstStyle/>
          <a:p>
            <a:r>
              <a:rPr lang="ru-RU" sz="4000" b="1" i="1" dirty="0" smtClean="0">
                <a:solidFill>
                  <a:schemeClr val="accent5">
                    <a:lumMod val="50000"/>
                  </a:schemeClr>
                </a:solidFill>
                <a:latin typeface="Book Antiqua" pitchFamily="18" charset="0"/>
              </a:rPr>
              <a:t>Функция «ЕСЛИ»</a:t>
            </a:r>
            <a:endParaRPr lang="ru-RU" sz="4000" b="1" i="1" dirty="0">
              <a:solidFill>
                <a:schemeClr val="accent5">
                  <a:lumMod val="50000"/>
                </a:schemeClr>
              </a:solidFill>
              <a:latin typeface="Book Antiqu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619672" y="2492896"/>
            <a:ext cx="7892950" cy="2212868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900" b="1" i="1" dirty="0">
                <a:solidFill>
                  <a:schemeClr val="accent5">
                    <a:lumMod val="50000"/>
                  </a:schemeClr>
                </a:solidFill>
                <a:latin typeface="Book Antiqua" pitchFamily="18" charset="0"/>
              </a:rPr>
              <a:t>Функция «ЕСЛИ» </a:t>
            </a:r>
            <a:r>
              <a:rPr lang="ru-RU" sz="2900" b="1" i="1" dirty="0" smtClean="0">
                <a:solidFill>
                  <a:schemeClr val="accent5">
                    <a:lumMod val="50000"/>
                  </a:schemeClr>
                </a:solidFill>
                <a:latin typeface="Book Antiqua" pitchFamily="18" charset="0"/>
              </a:rPr>
              <a:t>—функция сравнения.</a:t>
            </a:r>
            <a:endParaRPr lang="ru-RU" sz="2900" b="1" i="1" dirty="0">
              <a:solidFill>
                <a:schemeClr val="accent5">
                  <a:lumMod val="50000"/>
                </a:schemeClr>
              </a:solidFill>
              <a:latin typeface="Book Antiqua" pitchFamily="18" charset="0"/>
            </a:endParaRPr>
          </a:p>
          <a:p>
            <a:pPr>
              <a:buNone/>
            </a:pPr>
            <a:r>
              <a:rPr lang="ru-RU" sz="2900" b="1" i="1" dirty="0">
                <a:solidFill>
                  <a:schemeClr val="accent5">
                    <a:lumMod val="50000"/>
                  </a:schemeClr>
                </a:solidFill>
                <a:latin typeface="Book Antiqua" pitchFamily="18" charset="0"/>
              </a:rPr>
              <a:t> Она позволяет выполнять логические сравнения значений ожидаемых результатов.</a:t>
            </a:r>
          </a:p>
          <a:p>
            <a:pPr>
              <a:buNone/>
            </a:pPr>
            <a:endParaRPr lang="ru-RU" sz="2900" b="1" i="1" dirty="0" smtClean="0">
              <a:solidFill>
                <a:schemeClr val="accent5">
                  <a:lumMod val="50000"/>
                </a:schemeClr>
              </a:solidFill>
              <a:latin typeface="Book Antiqua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chemeClr val="accent5">
                    <a:lumMod val="50000"/>
                  </a:schemeClr>
                </a:solidFill>
                <a:latin typeface="Book Antiqua" pitchFamily="18" charset="0"/>
              </a:rPr>
              <a:t>Функция «ЕСЛИ»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857356" y="1071546"/>
            <a:ext cx="7056784" cy="6000768"/>
          </a:xfrm>
        </p:spPr>
        <p:txBody>
          <a:bodyPr>
            <a:normAutofit fontScale="92500"/>
          </a:bodyPr>
          <a:lstStyle/>
          <a:p>
            <a:pPr algn="ctr">
              <a:spcBef>
                <a:spcPts val="0"/>
              </a:spcBef>
              <a:spcAft>
                <a:spcPts val="800"/>
              </a:spcAft>
              <a:buNone/>
            </a:pPr>
            <a:r>
              <a:rPr lang="ru-RU" sz="2800" b="1" i="1" dirty="0"/>
              <a:t>возможны два результата </a:t>
            </a:r>
            <a:endParaRPr lang="ru-RU" sz="2800" b="1" i="1" dirty="0" smtClean="0"/>
          </a:p>
          <a:p>
            <a:pPr algn="ctr">
              <a:spcBef>
                <a:spcPts val="0"/>
              </a:spcBef>
              <a:spcAft>
                <a:spcPts val="800"/>
              </a:spcAft>
              <a:buNone/>
            </a:pPr>
            <a:r>
              <a:rPr lang="ru-RU" sz="2900" dirty="0" smtClean="0">
                <a:solidFill>
                  <a:schemeClr val="accent5">
                    <a:lumMod val="50000"/>
                  </a:schemeClr>
                </a:solidFill>
                <a:latin typeface="Book Antiqua" pitchFamily="18" charset="0"/>
              </a:rPr>
              <a:t>Результатом логического выражения является </a:t>
            </a:r>
          </a:p>
          <a:p>
            <a:pPr algn="ctr">
              <a:spcBef>
                <a:spcPts val="0"/>
              </a:spcBef>
              <a:spcAft>
                <a:spcPts val="800"/>
              </a:spcAft>
              <a:buNone/>
            </a:pPr>
            <a:r>
              <a:rPr lang="ru-RU" sz="2900" dirty="0" smtClean="0">
                <a:solidFill>
                  <a:schemeClr val="accent5">
                    <a:lumMod val="50000"/>
                  </a:schemeClr>
                </a:solidFill>
                <a:latin typeface="Book Antiqua" pitchFamily="18" charset="0"/>
              </a:rPr>
              <a:t>логическое значение ИСТИНА (1) </a:t>
            </a:r>
          </a:p>
          <a:p>
            <a:pPr algn="ctr">
              <a:spcBef>
                <a:spcPts val="0"/>
              </a:spcBef>
              <a:spcAft>
                <a:spcPts val="800"/>
              </a:spcAft>
              <a:buNone/>
            </a:pPr>
            <a:r>
              <a:rPr lang="ru-RU" sz="2900" dirty="0" smtClean="0">
                <a:solidFill>
                  <a:schemeClr val="accent5">
                    <a:lumMod val="50000"/>
                  </a:schemeClr>
                </a:solidFill>
                <a:latin typeface="Book Antiqua" pitchFamily="18" charset="0"/>
              </a:rPr>
              <a:t>логическое значение ЛОЖЬ (0)</a:t>
            </a:r>
            <a:r>
              <a:rPr lang="ru-RU" sz="2900" i="1" dirty="0" smtClean="0">
                <a:solidFill>
                  <a:schemeClr val="accent5">
                    <a:lumMod val="50000"/>
                  </a:schemeClr>
                </a:solidFill>
                <a:latin typeface="Book Antiqua" pitchFamily="18" charset="0"/>
              </a:rPr>
              <a:t> </a:t>
            </a:r>
          </a:p>
          <a:p>
            <a:pPr>
              <a:spcBef>
                <a:spcPts val="0"/>
              </a:spcBef>
              <a:spcAft>
                <a:spcPts val="800"/>
              </a:spcAft>
              <a:buNone/>
            </a:pPr>
            <a:endParaRPr lang="ru-RU" sz="2900" dirty="0" smtClean="0">
              <a:solidFill>
                <a:schemeClr val="accent5">
                  <a:lumMod val="50000"/>
                </a:schemeClr>
              </a:solidFill>
              <a:latin typeface="Book Antiqua" pitchFamily="18" charset="0"/>
            </a:endParaRPr>
          </a:p>
          <a:p>
            <a:pPr>
              <a:spcBef>
                <a:spcPts val="0"/>
              </a:spcBef>
              <a:spcAft>
                <a:spcPts val="800"/>
              </a:spcAft>
              <a:buNone/>
            </a:pPr>
            <a:endParaRPr lang="ru-RU" sz="2900" dirty="0" smtClean="0">
              <a:solidFill>
                <a:schemeClr val="accent5">
                  <a:lumMod val="50000"/>
                </a:schemeClr>
              </a:solidFill>
              <a:latin typeface="Book Antiqua" pitchFamily="18" charset="0"/>
            </a:endParaRPr>
          </a:p>
          <a:p>
            <a:pPr>
              <a:spcBef>
                <a:spcPts val="0"/>
              </a:spcBef>
              <a:spcAft>
                <a:spcPts val="800"/>
              </a:spcAft>
              <a:buNone/>
            </a:pPr>
            <a:endParaRPr lang="ru-RU" sz="2900" dirty="0" smtClean="0">
              <a:solidFill>
                <a:schemeClr val="accent5">
                  <a:lumMod val="50000"/>
                </a:schemeClr>
              </a:solidFill>
              <a:latin typeface="Book Antiqua" pitchFamily="18" charset="0"/>
            </a:endParaRPr>
          </a:p>
          <a:p>
            <a:pPr>
              <a:spcBef>
                <a:spcPts val="0"/>
              </a:spcBef>
              <a:spcAft>
                <a:spcPts val="800"/>
              </a:spcAft>
              <a:buNone/>
            </a:pPr>
            <a:r>
              <a:rPr lang="ru-RU" sz="2900" dirty="0" smtClean="0">
                <a:solidFill>
                  <a:schemeClr val="accent5">
                    <a:lumMod val="50000"/>
                  </a:schemeClr>
                </a:solidFill>
                <a:latin typeface="Book Antiqua" pitchFamily="18" charset="0"/>
              </a:rPr>
              <a:t>Логические выражения используются для записи условий, в которых сравниваются </a:t>
            </a:r>
            <a:r>
              <a:rPr lang="ru-RU" sz="2900" i="1" dirty="0" smtClean="0">
                <a:solidFill>
                  <a:schemeClr val="accent5">
                    <a:lumMod val="50000"/>
                  </a:schemeClr>
                </a:solidFill>
                <a:latin typeface="Book Antiqua" pitchFamily="18" charset="0"/>
              </a:rPr>
              <a:t>числа, функции, формулы, текстовые или логические значения. </a:t>
            </a:r>
          </a:p>
          <a:p>
            <a:endParaRPr lang="ru-RU" dirty="0"/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xmlns="" val="2721068582"/>
              </p:ext>
            </p:extLst>
          </p:nvPr>
        </p:nvGraphicFramePr>
        <p:xfrm>
          <a:off x="2267744" y="3501008"/>
          <a:ext cx="6191272" cy="15716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900" b="1" i="1" dirty="0" smtClean="0">
                <a:solidFill>
                  <a:schemeClr val="accent5">
                    <a:lumMod val="50000"/>
                  </a:schemeClr>
                </a:solidFill>
                <a:latin typeface="Book Antiqua" pitchFamily="18" charset="0"/>
              </a:rPr>
              <a:t>Список операторов сравнения </a:t>
            </a:r>
            <a:r>
              <a:rPr lang="ru-RU" sz="4900" b="1" i="1" dirty="0" err="1" smtClean="0">
                <a:solidFill>
                  <a:schemeClr val="accent5">
                    <a:lumMod val="50000"/>
                  </a:schemeClr>
                </a:solidFill>
                <a:latin typeface="Book Antiqua" pitchFamily="18" charset="0"/>
              </a:rPr>
              <a:t>Excel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900" dirty="0" smtClean="0">
                <a:solidFill>
                  <a:schemeClr val="accent5">
                    <a:lumMod val="50000"/>
                  </a:schemeClr>
                </a:solidFill>
                <a:latin typeface="Book Antiqua" pitchFamily="18" charset="0"/>
              </a:rPr>
              <a:t>= Равно </a:t>
            </a:r>
          </a:p>
          <a:p>
            <a:r>
              <a:rPr lang="ru-RU" sz="2900" dirty="0" smtClean="0">
                <a:solidFill>
                  <a:schemeClr val="accent5">
                    <a:lumMod val="50000"/>
                  </a:schemeClr>
                </a:solidFill>
                <a:latin typeface="Book Antiqua" pitchFamily="18" charset="0"/>
              </a:rPr>
              <a:t>&gt; Больше </a:t>
            </a:r>
          </a:p>
          <a:p>
            <a:r>
              <a:rPr lang="ru-RU" sz="2900" dirty="0" smtClean="0">
                <a:solidFill>
                  <a:schemeClr val="accent5">
                    <a:lumMod val="50000"/>
                  </a:schemeClr>
                </a:solidFill>
                <a:latin typeface="Book Antiqua" pitchFamily="18" charset="0"/>
              </a:rPr>
              <a:t>&lt; Меньше</a:t>
            </a:r>
          </a:p>
          <a:p>
            <a:r>
              <a:rPr lang="ru-RU" sz="2900" dirty="0" smtClean="0">
                <a:solidFill>
                  <a:schemeClr val="accent5">
                    <a:lumMod val="50000"/>
                  </a:schemeClr>
                </a:solidFill>
                <a:latin typeface="Book Antiqua" pitchFamily="18" charset="0"/>
              </a:rPr>
              <a:t> &gt;= Больше или равно </a:t>
            </a:r>
          </a:p>
          <a:p>
            <a:r>
              <a:rPr lang="ru-RU" sz="2900" dirty="0" smtClean="0">
                <a:solidFill>
                  <a:schemeClr val="accent5">
                    <a:lumMod val="50000"/>
                  </a:schemeClr>
                </a:solidFill>
                <a:latin typeface="Book Antiqua" pitchFamily="18" charset="0"/>
              </a:rPr>
              <a:t>&lt;= Меньше или равно </a:t>
            </a:r>
          </a:p>
          <a:p>
            <a:r>
              <a:rPr lang="ru-RU" sz="2900" dirty="0" smtClean="0">
                <a:solidFill>
                  <a:schemeClr val="accent5">
                    <a:lumMod val="50000"/>
                  </a:schemeClr>
                </a:solidFill>
                <a:latin typeface="Book Antiqua" pitchFamily="18" charset="0"/>
              </a:rPr>
              <a:t>&lt;&gt; Не равно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000" b="1" i="1" dirty="0" smtClean="0">
                <a:solidFill>
                  <a:schemeClr val="accent5">
                    <a:lumMod val="50000"/>
                  </a:schemeClr>
                </a:solidFill>
                <a:latin typeface="Book Antiqua" pitchFamily="18" charset="0"/>
              </a:rPr>
              <a:t>Общий вид функции: </a:t>
            </a:r>
            <a:br>
              <a:rPr lang="ru-RU" sz="4000" b="1" i="1" dirty="0" smtClean="0">
                <a:solidFill>
                  <a:schemeClr val="accent5">
                    <a:lumMod val="50000"/>
                  </a:schemeClr>
                </a:solidFill>
                <a:latin typeface="Book Antiqua" pitchFamily="18" charset="0"/>
              </a:rPr>
            </a:br>
            <a:endParaRPr lang="ru-RU" sz="4000" b="1" i="1" dirty="0">
              <a:solidFill>
                <a:schemeClr val="accent5">
                  <a:lumMod val="50000"/>
                </a:schemeClr>
              </a:solidFill>
              <a:latin typeface="Book Antiqu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42878" y="1961456"/>
            <a:ext cx="8501122" cy="489654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ЕСЛИ (</a:t>
            </a:r>
            <a:r>
              <a:rPr lang="ru-RU" dirty="0" smtClean="0">
                <a:solidFill>
                  <a:schemeClr val="accent6"/>
                </a:solidFill>
              </a:rPr>
              <a:t>УСЛОВИЕ</a:t>
            </a:r>
            <a:r>
              <a:rPr lang="ru-RU" dirty="0" smtClean="0"/>
              <a:t>;</a:t>
            </a:r>
            <a:r>
              <a:rPr lang="ru-RU" dirty="0" smtClean="0">
                <a:solidFill>
                  <a:srgbClr val="FF0000"/>
                </a:solidFill>
              </a:rPr>
              <a:t>ВЫРАЖЕНИЕ 1</a:t>
            </a:r>
            <a:r>
              <a:rPr lang="ru-RU" dirty="0" smtClean="0"/>
              <a:t>; ВЫРАЖЕНИЕ 2)</a:t>
            </a:r>
          </a:p>
          <a:p>
            <a:pPr>
              <a:buNone/>
            </a:pPr>
            <a:r>
              <a:rPr lang="ru-RU" b="1" i="1" dirty="0">
                <a:solidFill>
                  <a:schemeClr val="accent5">
                    <a:lumMod val="50000"/>
                  </a:schemeClr>
                </a:solidFill>
                <a:latin typeface="Book Antiqua" pitchFamily="18" charset="0"/>
              </a:rPr>
              <a:t>Условная функция, записанная в ячейку </a:t>
            </a:r>
            <a:r>
              <a:rPr lang="ru-RU" b="1" i="1" dirty="0" smtClean="0">
                <a:solidFill>
                  <a:schemeClr val="accent5">
                    <a:lumMod val="50000"/>
                  </a:schemeClr>
                </a:solidFill>
                <a:latin typeface="Book Antiqua" pitchFamily="18" charset="0"/>
              </a:rPr>
              <a:t>таблицы и выполняется </a:t>
            </a:r>
            <a:r>
              <a:rPr lang="ru-RU" b="1" i="1" dirty="0">
                <a:solidFill>
                  <a:schemeClr val="accent5">
                    <a:lumMod val="50000"/>
                  </a:schemeClr>
                </a:solidFill>
                <a:latin typeface="Book Antiqua" pitchFamily="18" charset="0"/>
              </a:rPr>
              <a:t>так: </a:t>
            </a:r>
          </a:p>
          <a:p>
            <a:pPr algn="ctr">
              <a:buNone/>
            </a:pPr>
            <a:r>
              <a:rPr lang="ru-RU" dirty="0" smtClean="0"/>
              <a:t>=ЕСЛИ(</a:t>
            </a:r>
            <a:r>
              <a:rPr lang="ru-RU" dirty="0" smtClean="0">
                <a:solidFill>
                  <a:srgbClr val="00B0F0"/>
                </a:solidFill>
              </a:rPr>
              <a:t>А</a:t>
            </a:r>
            <a:r>
              <a:rPr lang="en-US" dirty="0" smtClean="0">
                <a:solidFill>
                  <a:srgbClr val="00B0F0"/>
                </a:solidFill>
              </a:rPr>
              <a:t>2</a:t>
            </a:r>
            <a:r>
              <a:rPr lang="ru-RU" dirty="0" smtClean="0">
                <a:solidFill>
                  <a:srgbClr val="00B0F0"/>
                </a:solidFill>
              </a:rPr>
              <a:t>&gt;3</a:t>
            </a:r>
            <a:r>
              <a:rPr lang="ru-RU" dirty="0" smtClean="0"/>
              <a:t>;</a:t>
            </a:r>
            <a:r>
              <a:rPr lang="ru-RU" dirty="0" smtClean="0">
                <a:solidFill>
                  <a:srgbClr val="FF0000"/>
                </a:solidFill>
              </a:rPr>
              <a:t>10</a:t>
            </a:r>
            <a:r>
              <a:rPr lang="ru-RU" dirty="0" smtClean="0"/>
              <a:t>;20)</a:t>
            </a:r>
          </a:p>
          <a:p>
            <a:pPr algn="ctr">
              <a:buNone/>
            </a:pPr>
            <a:r>
              <a:rPr lang="ru-RU" dirty="0" smtClean="0"/>
              <a:t>=ЕСЛИ (</a:t>
            </a:r>
            <a:r>
              <a:rPr lang="en-US" dirty="0" smtClean="0">
                <a:solidFill>
                  <a:srgbClr val="00B0F0"/>
                </a:solidFill>
              </a:rPr>
              <a:t>t&gt;</a:t>
            </a:r>
            <a:r>
              <a:rPr lang="ru-RU" b="1" dirty="0" smtClean="0">
                <a:solidFill>
                  <a:srgbClr val="00B0F0"/>
                </a:solidFill>
              </a:rPr>
              <a:t>12</a:t>
            </a:r>
            <a:r>
              <a:rPr lang="ru-RU" b="1" dirty="0" smtClean="0"/>
              <a:t>;</a:t>
            </a:r>
            <a:r>
              <a:rPr lang="ru-RU" b="1" dirty="0" smtClean="0">
                <a:solidFill>
                  <a:srgbClr val="FF0000"/>
                </a:solidFill>
              </a:rPr>
              <a:t>не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r>
              <a:rPr lang="ru-RU" b="1" dirty="0" smtClean="0">
                <a:solidFill>
                  <a:srgbClr val="FF0000"/>
                </a:solidFill>
              </a:rPr>
              <a:t>отапливать</a:t>
            </a:r>
            <a:r>
              <a:rPr lang="ru-RU" dirty="0" smtClean="0"/>
              <a:t>; отапливать)</a:t>
            </a:r>
          </a:p>
          <a:p>
            <a:pPr algn="ctr">
              <a:buNone/>
            </a:pPr>
            <a:r>
              <a:rPr lang="ru-RU" dirty="0" smtClean="0"/>
              <a:t>=ЕСЛИ(</a:t>
            </a:r>
            <a:r>
              <a:rPr lang="ru-RU" dirty="0" smtClean="0">
                <a:solidFill>
                  <a:srgbClr val="00B0F0"/>
                </a:solidFill>
              </a:rPr>
              <a:t>СУММ(А</a:t>
            </a:r>
            <a:r>
              <a:rPr lang="en-US" dirty="0" smtClean="0">
                <a:solidFill>
                  <a:srgbClr val="00B0F0"/>
                </a:solidFill>
              </a:rPr>
              <a:t>2</a:t>
            </a:r>
            <a:r>
              <a:rPr lang="ru-RU" dirty="0" smtClean="0">
                <a:solidFill>
                  <a:srgbClr val="00B0F0"/>
                </a:solidFill>
              </a:rPr>
              <a:t>:А</a:t>
            </a:r>
            <a:r>
              <a:rPr lang="en-US" dirty="0" smtClean="0">
                <a:solidFill>
                  <a:srgbClr val="00B0F0"/>
                </a:solidFill>
              </a:rPr>
              <a:t>4</a:t>
            </a:r>
            <a:r>
              <a:rPr lang="ru-RU" dirty="0" smtClean="0">
                <a:solidFill>
                  <a:srgbClr val="00B0F0"/>
                </a:solidFill>
              </a:rPr>
              <a:t>)=</a:t>
            </a:r>
            <a:r>
              <a:rPr lang="ru-RU" dirty="0" smtClean="0">
                <a:solidFill>
                  <a:srgbClr val="00B0F0"/>
                </a:solidFill>
              </a:rPr>
              <a:t>30</a:t>
            </a:r>
            <a:r>
              <a:rPr lang="ru-RU" dirty="0" smtClean="0"/>
              <a:t>;</a:t>
            </a:r>
            <a:r>
              <a:rPr lang="ru-RU" dirty="0" smtClean="0">
                <a:solidFill>
                  <a:srgbClr val="FF0000"/>
                </a:solidFill>
              </a:rPr>
              <a:t>А7</a:t>
            </a:r>
            <a:r>
              <a:rPr lang="ru-RU" dirty="0" smtClean="0"/>
              <a:t>;«-»)</a:t>
            </a:r>
            <a:endParaRPr lang="ru-RU" dirty="0" smtClean="0"/>
          </a:p>
          <a:p>
            <a:pPr algn="ctr"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  <p:graphicFrame>
        <p:nvGraphicFramePr>
          <p:cNvPr id="5" name="Объект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860104699"/>
              </p:ext>
            </p:extLst>
          </p:nvPr>
        </p:nvGraphicFramePr>
        <p:xfrm>
          <a:off x="2643174" y="5286388"/>
          <a:ext cx="1509712" cy="1338263"/>
        </p:xfrm>
        <a:graphic>
          <a:graphicData uri="http://schemas.openxmlformats.org/presentationml/2006/ole">
            <p:oleObj spid="_x0000_s1030" name="Лист" r:id="rId5" imgW="1514415" imgH="1343068" progId="Excel.Sheet.12">
              <p:embed/>
            </p:oleObj>
          </a:graphicData>
        </a:graphic>
      </p:graphicFrame>
      <p:graphicFrame>
        <p:nvGraphicFramePr>
          <p:cNvPr id="6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992994733"/>
              </p:ext>
            </p:extLst>
          </p:nvPr>
        </p:nvGraphicFramePr>
        <p:xfrm>
          <a:off x="5500694" y="5214950"/>
          <a:ext cx="1785938" cy="1527175"/>
        </p:xfrm>
        <a:graphic>
          <a:graphicData uri="http://schemas.openxmlformats.org/presentationml/2006/ole">
            <p:oleObj spid="_x0000_s1031" name="Лист" r:id="rId6" imgW="1790844" imgH="1533454" progId="Excel.Sheet.12">
              <p:embed/>
            </p:oleObj>
          </a:graphicData>
        </a:graphic>
      </p:graphicFrame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7"/>
          <a:srcRect l="15031" t="694" r="64843" b="72917"/>
          <a:stretch>
            <a:fillRect/>
          </a:stretch>
        </p:blipFill>
        <p:spPr bwMode="auto">
          <a:xfrm>
            <a:off x="3571868" y="714356"/>
            <a:ext cx="2524769" cy="121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000" b="1" i="1" dirty="0" smtClean="0">
                <a:solidFill>
                  <a:schemeClr val="accent5">
                    <a:lumMod val="50000"/>
                  </a:schemeClr>
                </a:solidFill>
                <a:latin typeface="Book Antiqua" pitchFamily="18" charset="0"/>
              </a:rPr>
              <a:t>Рассмотрим проблемную ситуацию</a:t>
            </a:r>
            <a:endParaRPr lang="ru-RU" sz="4000" b="1" i="1" dirty="0">
              <a:solidFill>
                <a:schemeClr val="accent5">
                  <a:lumMod val="50000"/>
                </a:schemeClr>
              </a:solidFill>
              <a:latin typeface="Book Antiqu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b="1" i="1" dirty="0" smtClean="0">
                <a:solidFill>
                  <a:schemeClr val="accent5">
                    <a:lumMod val="50000"/>
                  </a:schemeClr>
                </a:solidFill>
                <a:latin typeface="Book Antiqua" pitchFamily="18" charset="0"/>
              </a:rPr>
              <a:t>1.Когда используется условная функция ЕСЛИ, когда есть какое то условие</a:t>
            </a:r>
          </a:p>
          <a:p>
            <a:pPr>
              <a:buNone/>
            </a:pPr>
            <a:endParaRPr lang="ru-RU" b="1" i="1" dirty="0" smtClean="0">
              <a:solidFill>
                <a:schemeClr val="accent5">
                  <a:lumMod val="50000"/>
                </a:schemeClr>
              </a:solidFill>
              <a:latin typeface="Book Antiqua" pitchFamily="18" charset="0"/>
            </a:endParaRPr>
          </a:p>
          <a:p>
            <a:pPr>
              <a:buNone/>
            </a:pPr>
            <a:r>
              <a:rPr lang="ru-RU" b="1" i="1" dirty="0" smtClean="0">
                <a:solidFill>
                  <a:schemeClr val="accent5">
                    <a:lumMod val="50000"/>
                  </a:schemeClr>
                </a:solidFill>
                <a:latin typeface="Book Antiqua" pitchFamily="18" charset="0"/>
              </a:rPr>
              <a:t>2. Обратимся к компьютерам Переименуйте и откройте документ </a:t>
            </a:r>
            <a:r>
              <a:rPr lang="en-US" b="1" i="1" dirty="0" smtClean="0">
                <a:solidFill>
                  <a:schemeClr val="accent5">
                    <a:lumMod val="50000"/>
                  </a:schemeClr>
                </a:solidFill>
                <a:latin typeface="Book Antiqua" pitchFamily="18" charset="0"/>
              </a:rPr>
              <a:t>Excel</a:t>
            </a:r>
            <a:r>
              <a:rPr lang="ru-RU" b="1" i="1" dirty="0" smtClean="0">
                <a:solidFill>
                  <a:schemeClr val="accent5">
                    <a:lumMod val="50000"/>
                  </a:schemeClr>
                </a:solidFill>
                <a:latin typeface="Book Antiqua" pitchFamily="18" charset="0"/>
              </a:rPr>
              <a:t> ПР 13 ФИ и заполните таблицу </a:t>
            </a:r>
            <a:r>
              <a:rPr lang="en-US" b="1" i="1" dirty="0" smtClean="0">
                <a:solidFill>
                  <a:schemeClr val="accent5">
                    <a:lumMod val="50000"/>
                  </a:schemeClr>
                </a:solidFill>
                <a:latin typeface="Book Antiqua" pitchFamily="18" charset="0"/>
              </a:rPr>
              <a:t> </a:t>
            </a:r>
            <a:r>
              <a:rPr lang="ru-RU" b="1" i="1" dirty="0" smtClean="0">
                <a:solidFill>
                  <a:schemeClr val="accent5">
                    <a:lumMod val="50000"/>
                  </a:schemeClr>
                </a:solidFill>
                <a:latin typeface="Book Antiqua" pitchFamily="18" charset="0"/>
              </a:rPr>
              <a:t>из раздаточного материала.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listya-pod-solncem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олнцестояние">
    <a:dk1>
      <a:sysClr val="windowText" lastClr="000000"/>
    </a:dk1>
    <a:lt1>
      <a:sysClr val="window" lastClr="FFFFFF"/>
    </a:lt1>
    <a:dk2>
      <a:srgbClr val="4F271C"/>
    </a:dk2>
    <a:lt2>
      <a:srgbClr val="E7DEC9"/>
    </a:lt2>
    <a:accent1>
      <a:srgbClr val="3891A7"/>
    </a:accent1>
    <a:accent2>
      <a:srgbClr val="FEB80A"/>
    </a:accent2>
    <a:accent3>
      <a:srgbClr val="C32D2E"/>
    </a:accent3>
    <a:accent4>
      <a:srgbClr val="84AA33"/>
    </a:accent4>
    <a:accent5>
      <a:srgbClr val="964305"/>
    </a:accent5>
    <a:accent6>
      <a:srgbClr val="475A8D"/>
    </a:accent6>
    <a:hlink>
      <a:srgbClr val="8DC765"/>
    </a:hlink>
    <a:folHlink>
      <a:srgbClr val="AA8A14"/>
    </a:folHlink>
  </a:clrScheme>
</a:themeOverride>
</file>

<file path=ppt/theme/themeOverride2.xml><?xml version="1.0" encoding="utf-8"?>
<a:themeOverride xmlns:a="http://schemas.openxmlformats.org/drawingml/2006/main">
  <a:clrScheme name="Солнцестояние">
    <a:dk1>
      <a:sysClr val="windowText" lastClr="000000"/>
    </a:dk1>
    <a:lt1>
      <a:sysClr val="window" lastClr="FFFFFF"/>
    </a:lt1>
    <a:dk2>
      <a:srgbClr val="4F271C"/>
    </a:dk2>
    <a:lt2>
      <a:srgbClr val="E7DEC9"/>
    </a:lt2>
    <a:accent1>
      <a:srgbClr val="3891A7"/>
    </a:accent1>
    <a:accent2>
      <a:srgbClr val="FEB80A"/>
    </a:accent2>
    <a:accent3>
      <a:srgbClr val="C32D2E"/>
    </a:accent3>
    <a:accent4>
      <a:srgbClr val="84AA33"/>
    </a:accent4>
    <a:accent5>
      <a:srgbClr val="964305"/>
    </a:accent5>
    <a:accent6>
      <a:srgbClr val="475A8D"/>
    </a:accent6>
    <a:hlink>
      <a:srgbClr val="8DC765"/>
    </a:hlink>
    <a:folHlink>
      <a:srgbClr val="AA8A14"/>
    </a:folHlink>
  </a:clrScheme>
</a:themeOverride>
</file>

<file path=ppt/theme/themeOverride3.xml><?xml version="1.0" encoding="utf-8"?>
<a:themeOverride xmlns:a="http://schemas.openxmlformats.org/drawingml/2006/main">
  <a:clrScheme name="Солнцестояние">
    <a:dk1>
      <a:sysClr val="windowText" lastClr="000000"/>
    </a:dk1>
    <a:lt1>
      <a:sysClr val="window" lastClr="FFFFFF"/>
    </a:lt1>
    <a:dk2>
      <a:srgbClr val="4F271C"/>
    </a:dk2>
    <a:lt2>
      <a:srgbClr val="E7DEC9"/>
    </a:lt2>
    <a:accent1>
      <a:srgbClr val="3891A7"/>
    </a:accent1>
    <a:accent2>
      <a:srgbClr val="FEB80A"/>
    </a:accent2>
    <a:accent3>
      <a:srgbClr val="C32D2E"/>
    </a:accent3>
    <a:accent4>
      <a:srgbClr val="84AA33"/>
    </a:accent4>
    <a:accent5>
      <a:srgbClr val="964305"/>
    </a:accent5>
    <a:accent6>
      <a:srgbClr val="475A8D"/>
    </a:accent6>
    <a:hlink>
      <a:srgbClr val="8DC765"/>
    </a:hlink>
    <a:folHlink>
      <a:srgbClr val="AA8A14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769</TotalTime>
  <Words>378</Words>
  <Application>Microsoft Office PowerPoint</Application>
  <PresentationFormat>Экран (4:3)</PresentationFormat>
  <Paragraphs>93</Paragraphs>
  <Slides>20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2" baseType="lpstr">
      <vt:lpstr>listya-pod-solncem</vt:lpstr>
      <vt:lpstr>Лист Microsoft Office Excel</vt:lpstr>
      <vt:lpstr>Слайд 1</vt:lpstr>
      <vt:lpstr>Тип занятия: </vt:lpstr>
      <vt:lpstr>Девиз нашего занятия</vt:lpstr>
      <vt:lpstr>Цель занятия</vt:lpstr>
      <vt:lpstr>Функция «ЕСЛИ»</vt:lpstr>
      <vt:lpstr>Функция «ЕСЛИ»</vt:lpstr>
      <vt:lpstr>Список операторов сравнения Excel</vt:lpstr>
      <vt:lpstr>Общий вид функции:  </vt:lpstr>
      <vt:lpstr>Рассмотрим проблемную ситуацию</vt:lpstr>
      <vt:lpstr>Таблица </vt:lpstr>
      <vt:lpstr>Слайд 11</vt:lpstr>
      <vt:lpstr>Слайд 12</vt:lpstr>
      <vt:lpstr>Таблица с результатом</vt:lpstr>
      <vt:lpstr>Функция «Время»</vt:lpstr>
      <vt:lpstr>Слайд 15</vt:lpstr>
      <vt:lpstr>Функции И, ИЛИ, НЕ позволяют создавать сложные логические выражения.</vt:lpstr>
      <vt:lpstr>Слайд 17</vt:lpstr>
      <vt:lpstr>Таблица</vt:lpstr>
      <vt:lpstr>Постройте диаграмму </vt:lpstr>
      <vt:lpstr>Слайд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на тему</dc:title>
  <dc:creator>deidara</dc:creator>
  <cp:lastModifiedBy>Барсукова_ЕВ</cp:lastModifiedBy>
  <cp:revision>75</cp:revision>
  <dcterms:created xsi:type="dcterms:W3CDTF">2020-03-04T06:58:05Z</dcterms:created>
  <dcterms:modified xsi:type="dcterms:W3CDTF">2020-03-10T12:30:51Z</dcterms:modified>
</cp:coreProperties>
</file>