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78" r:id="rId3"/>
    <p:sldId id="282" r:id="rId4"/>
    <p:sldId id="279" r:id="rId5"/>
    <p:sldId id="280" r:id="rId6"/>
    <p:sldId id="270" r:id="rId7"/>
    <p:sldId id="271" r:id="rId8"/>
    <p:sldId id="273" r:id="rId9"/>
    <p:sldId id="275" r:id="rId10"/>
    <p:sldId id="274" r:id="rId11"/>
    <p:sldId id="261" r:id="rId12"/>
    <p:sldId id="263" r:id="rId13"/>
    <p:sldId id="269" r:id="rId14"/>
    <p:sldId id="268" r:id="rId15"/>
    <p:sldId id="277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5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106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06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02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638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49823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733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34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632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993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369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465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592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24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78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60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99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43CDB-ABC2-4863-8AA0-DD9C26BEBD88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9DD45E2-9C86-4294-A948-EA52901818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91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imgp.golos.io/0x0/https:/img-fotki.yandex.ru/get/67777/84579633.1e/0_bbdcb_6287a03b_orig.jpg"/>
          <p:cNvSpPr>
            <a:spLocks noChangeAspect="1" noChangeArrowheads="1"/>
          </p:cNvSpPr>
          <p:nvPr/>
        </p:nvSpPr>
        <p:spPr bwMode="auto">
          <a:xfrm>
            <a:off x="-1368425" y="-144463"/>
            <a:ext cx="2947030" cy="294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86"/>
          <a:stretch/>
        </p:blipFill>
        <p:spPr>
          <a:xfrm>
            <a:off x="376052" y="1666937"/>
            <a:ext cx="8572500" cy="47381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70042" y="467283"/>
            <a:ext cx="775458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Дворец Книголюбов</a:t>
            </a:r>
            <a:endParaRPr lang="ru-RU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631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00842" y="603496"/>
            <a:ext cx="104384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Корней Иванович Чуковский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122" name="Picture 2" descr="https://www.soyuz.ru/public/uploads/files/6/6988189/20170331114414b1808728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5" b="11854"/>
          <a:stretch/>
        </p:blipFill>
        <p:spPr bwMode="auto">
          <a:xfrm>
            <a:off x="1182604" y="1458247"/>
            <a:ext cx="7286213" cy="506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3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0-tub-ru.yandex.net/i?id=a5dee96c7cb9b0ae75493ffea18bb624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85" y="3856444"/>
            <a:ext cx="3284855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avatars.mds.yandex.net/get-pdb/34158/4746b37f-cdb3-4674-a1ce-2f558ee7ce9d/s1200?webp=fals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771" y="4084896"/>
            <a:ext cx="3109595" cy="224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ruread.net/bookimages/36939/i_014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66" y="180975"/>
            <a:ext cx="2486025" cy="3210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dn.photoclub.by/images/main24/241601_main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4" b="3893"/>
          <a:stretch>
            <a:fillRect/>
          </a:stretch>
        </p:blipFill>
        <p:spPr bwMode="auto">
          <a:xfrm>
            <a:off x="1428750" y="789770"/>
            <a:ext cx="2880632" cy="2316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363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4.bp.blogspot.com/_gmBZh3UnUY4/TU71Ci9Ob8I/AAAAAAAAAA8/o-pbiQpEPhc/s1600/Untitled-2%25D0%25B0%25D0%25BE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" t="9291" b="3909"/>
          <a:stretch/>
        </p:blipFill>
        <p:spPr bwMode="auto">
          <a:xfrm>
            <a:off x="1733728" y="473332"/>
            <a:ext cx="2890086" cy="25694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png.pngtree.com/element_origin_min_pic/17/08/21/6238c3a331abf0a70c529cf9702a40a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815" y="3974299"/>
            <a:ext cx="2724150" cy="167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img3.goodfon.ru/original/1600x1200/1/55/lisa-fox-belyy-fon-minimalizm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7" t="15033" r="34851" b="18184"/>
          <a:stretch/>
        </p:blipFill>
        <p:spPr bwMode="auto">
          <a:xfrm>
            <a:off x="1733728" y="3318351"/>
            <a:ext cx="2403835" cy="29882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im0-tub-ru.yandex.net/i?id=8a62e8e791a864a03045bc6f547e1e87&amp;n=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205" y="473332"/>
            <a:ext cx="3063614" cy="3047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363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get-pdb/38069/d6120402-c12b-4a43-86a4-6a304fa14bdf/s1200?webp=fals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348" y="2601799"/>
            <a:ext cx="2790573" cy="387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chocolatesocrates.co/wp-content/uploads/pin-alesia-leach-on-hippopotamus-pinterest-clip-art-cartoon-hippopotamus-cartoon-pictures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997" y="365688"/>
            <a:ext cx="2965067" cy="2464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m0-tub-ru.yandex.net/i?id=b2a6482e03d6bee8d6aa6f70f698383c-l&amp;n=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127" y="3348506"/>
            <a:ext cx="27622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s://animalreader.ru/wp-content/uploads/2015/04/tarakany-v-literature-animalreader.ru-00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8" r="28098" b="7777"/>
          <a:stretch/>
        </p:blipFill>
        <p:spPr bwMode="auto">
          <a:xfrm>
            <a:off x="1523004" y="365688"/>
            <a:ext cx="2291021" cy="298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tatic8.depositphotos.com/1264395/945/v/950/depositphotos_9454608-stock-illustration-funny-fro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834" y="3803869"/>
            <a:ext cx="4077970" cy="244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photoshop-kopona.com/uploads/posts/2018-08/1535144460_tourism-1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289" y="3633798"/>
            <a:ext cx="3296335" cy="2402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detki.store/image/catalog/0_97282_7152750a_orig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11" y="205433"/>
            <a:ext cx="3267075" cy="342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0-tub-ru.yandex.net/i?id=a5dee96c7cb9b0ae75493ffea18bb624&amp;n=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79" y="547636"/>
            <a:ext cx="3284855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kmb.stv.muzkult.ru/media/2018/09/08/1217687808/image_image_3103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36" y="634571"/>
            <a:ext cx="8563528" cy="570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67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imgp.golos.io/0x0/https:/img-fotki.yandex.ru/get/67777/84579633.1e/0_bbdcb_6287a03b_orig.jpg"/>
          <p:cNvSpPr>
            <a:spLocks noChangeAspect="1" noChangeArrowheads="1"/>
          </p:cNvSpPr>
          <p:nvPr/>
        </p:nvSpPr>
        <p:spPr bwMode="auto">
          <a:xfrm>
            <a:off x="-1368425" y="-144463"/>
            <a:ext cx="2947030" cy="294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4886"/>
          <a:stretch/>
        </p:blipFill>
        <p:spPr>
          <a:xfrm>
            <a:off x="376052" y="1666937"/>
            <a:ext cx="8572500" cy="47381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70042" y="467283"/>
            <a:ext cx="775458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Дворец Книголюбов</a:t>
            </a:r>
            <a:endParaRPr lang="ru-RU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10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cdn.slidesharecdn.com/ss_thumbnails/random-150408032929-conversion-gate01-thumbnail-4.jpg?cb=14284818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07" y="510226"/>
            <a:ext cx="8366256" cy="627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82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zavadskaya.files.wordpress.com/2011/11/d0bdd0b0d181d0bad0b0d0bbd18cd0bdd18bd0b9-d180d0b8d181d183d0bdd0bed0ba-d0bfd0bbd0b5d0bdd0b8d181-d0b2d0b0d0bbd0b5d180d0b0.jpg?w=10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149" y="0"/>
            <a:ext cx="4798810" cy="3402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mtdata.ru/u3/photo8083/20077775661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64" y="1313263"/>
            <a:ext cx="3844520" cy="4178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messagetoeagle.com/wp-content/uploads/2012/10/undecwriting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149" y="3505695"/>
            <a:ext cx="4798810" cy="3352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87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websmi.by/wp-content/uploads/2017/07/image2-768x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465" y="3631309"/>
            <a:ext cx="4709700" cy="3532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mds.yandex.net/get-pdb/1646315/ef2dc6e2-89c2-44cf-b499-a5ec98f066e6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603" y="226047"/>
            <a:ext cx="4494562" cy="3310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preview.turbosquid.com/Preview/2015/05/06__07_50_58/Papyrus_Cyperus_01_environment_n.jpg0e1b4f40-1eb1-45b4-9dce-d1902cbe49d6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3" r="11981"/>
          <a:stretch/>
        </p:blipFill>
        <p:spPr bwMode="auto">
          <a:xfrm>
            <a:off x="173795" y="707011"/>
            <a:ext cx="4050670" cy="504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2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e01.alicdn.com/kf/HTB1e1ZANpXXXXc3aXXXq6xXFXXXo/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70" y="3019185"/>
            <a:ext cx="4133851" cy="371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ds02.infourok.ru/uploads/ex/0645/00078054-2fda6c69/640/img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0" t="21286" r="3899" b="6847"/>
          <a:stretch/>
        </p:blipFill>
        <p:spPr bwMode="auto">
          <a:xfrm>
            <a:off x="135174" y="90045"/>
            <a:ext cx="5366241" cy="274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img06.deviantart.net/f6e4/i/2012/032/1/7/china_paper_by_elly05-d4oaq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225" y="1291962"/>
            <a:ext cx="3834361" cy="499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65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uropapier.ru/allimages/201712/__rus_papers(1834-SxP2T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529" y="180353"/>
            <a:ext cx="3750249" cy="2519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s://bhf.io/proxy.php?image=https%3A%2F%2Fhabrastorage.org%2Fgetpro%2Fhabr%2Fpost_images%2F6ea%2F6ff%2Fa63%2F6ea6ffa63fa0ca7e9e935bd78cdc5c05.jpg&amp;hash=188c1e42d28435d785ae2c8c3fe8e20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935" y="3659564"/>
            <a:ext cx="3669438" cy="251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s://myslide.ru/documents_4/e1d125ed90c476ee436056846bce6bcb/img8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2" t="8692" r="10849" b="9467"/>
          <a:stretch/>
        </p:blipFill>
        <p:spPr bwMode="auto">
          <a:xfrm>
            <a:off x="162013" y="1547508"/>
            <a:ext cx="4896861" cy="4622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33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3.infourok.ru/uploads/ex/12eb/00025cda-097f9624/640/img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" t="25324" r="557" b="521"/>
          <a:stretch/>
        </p:blipFill>
        <p:spPr bwMode="auto">
          <a:xfrm>
            <a:off x="577933" y="1990724"/>
            <a:ext cx="8290956" cy="442628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77933" y="603495"/>
            <a:ext cx="89539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Первые рукописные книги</a:t>
            </a:r>
            <a:endParaRPr lang="ru-RU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184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radostmoya.ru/uploads/blogs/kniga-1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75" y="2165191"/>
            <a:ext cx="7759500" cy="421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84647" y="260596"/>
            <a:ext cx="64687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Первая печатная книга на Руси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849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imgp.golos.io/0x0/https:/img-fotki.yandex.ru/get/67777/84579633.1e/0_bbdcb_6287a03b_orig.jpg"/>
          <p:cNvSpPr>
            <a:spLocks noChangeAspect="1" noChangeArrowheads="1"/>
          </p:cNvSpPr>
          <p:nvPr/>
        </p:nvSpPr>
        <p:spPr bwMode="auto">
          <a:xfrm>
            <a:off x="-1368425" y="-144463"/>
            <a:ext cx="2947030" cy="294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://petrovskipark.ru/wp-content/uploads/2017/05/DSC_4456_prev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24" y="227652"/>
            <a:ext cx="8835485" cy="632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45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212</TotalTime>
  <Words>15</Words>
  <Application>Microsoft Office PowerPoint</Application>
  <PresentationFormat>Экран (4:3)</PresentationFormat>
  <Paragraphs>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23</cp:revision>
  <dcterms:created xsi:type="dcterms:W3CDTF">2019-04-04T04:33:27Z</dcterms:created>
  <dcterms:modified xsi:type="dcterms:W3CDTF">2019-04-08T05:08:01Z</dcterms:modified>
</cp:coreProperties>
</file>