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80" r:id="rId3"/>
    <p:sldId id="273" r:id="rId4"/>
    <p:sldId id="274" r:id="rId5"/>
    <p:sldId id="276" r:id="rId6"/>
    <p:sldId id="257" r:id="rId7"/>
    <p:sldId id="258" r:id="rId8"/>
    <p:sldId id="272" r:id="rId9"/>
    <p:sldId id="259" r:id="rId10"/>
    <p:sldId id="261" r:id="rId11"/>
    <p:sldId id="263" r:id="rId12"/>
    <p:sldId id="262" r:id="rId13"/>
    <p:sldId id="275" r:id="rId14"/>
    <p:sldId id="264" r:id="rId15"/>
    <p:sldId id="265" r:id="rId16"/>
    <p:sldId id="266" r:id="rId17"/>
    <p:sldId id="267" r:id="rId18"/>
    <p:sldId id="268" r:id="rId19"/>
    <p:sldId id="269" r:id="rId20"/>
    <p:sldId id="270" r:id="rId21"/>
    <p:sldId id="271" r:id="rId22"/>
    <p:sldId id="277" r:id="rId23"/>
    <p:sldId id="278" r:id="rId24"/>
    <p:sldId id="279" r:id="rId2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44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02.04.2020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02.04.2020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02.04.2020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02.04.2020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02.04.2020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02.04.2020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02.04.2020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7" Type="http://schemas.openxmlformats.org/officeDocument/2006/relationships/image" Target="../media/image15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7" Type="http://schemas.openxmlformats.org/officeDocument/2006/relationships/image" Target="../media/image21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7" Type="http://schemas.openxmlformats.org/officeDocument/2006/relationships/image" Target="../media/image27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7" Type="http://schemas.openxmlformats.org/officeDocument/2006/relationships/image" Target="../media/image33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jpeg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7" Type="http://schemas.openxmlformats.org/officeDocument/2006/relationships/image" Target="../media/image39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8.jpeg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404664"/>
            <a:ext cx="7772400" cy="1780108"/>
          </a:xfrm>
        </p:spPr>
        <p:txBody>
          <a:bodyPr/>
          <a:lstStyle/>
          <a:p>
            <a:r>
              <a:rPr lang="ru-RU" dirty="0" err="1" smtClean="0"/>
              <a:t>Квест</a:t>
            </a:r>
            <a:r>
              <a:rPr lang="ru-RU" dirty="0" smtClean="0"/>
              <a:t> по географии</a:t>
            </a:r>
            <a:br>
              <a:rPr lang="ru-RU" dirty="0" smtClean="0"/>
            </a:br>
            <a:r>
              <a:rPr lang="ru-RU" dirty="0" smtClean="0"/>
              <a:t>«</a:t>
            </a:r>
            <a:r>
              <a:rPr lang="ru-RU" dirty="0" err="1" smtClean="0"/>
              <a:t>Турагенство</a:t>
            </a:r>
            <a:r>
              <a:rPr lang="ru-RU" dirty="0" smtClean="0"/>
              <a:t> приглашает»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03648" y="2564904"/>
            <a:ext cx="6400800" cy="1024137"/>
          </a:xfrm>
        </p:spPr>
        <p:txBody>
          <a:bodyPr>
            <a:noAutofit/>
          </a:bodyPr>
          <a:lstStyle/>
          <a:p>
            <a:pPr algn="r"/>
            <a:r>
              <a:rPr lang="ru-RU" sz="3200" dirty="0" smtClean="0"/>
              <a:t>Разработан для учащихся 7 класса</a:t>
            </a:r>
          </a:p>
          <a:p>
            <a:pPr algn="r"/>
            <a:r>
              <a:rPr lang="ru-RU" sz="3200" dirty="0" smtClean="0"/>
              <a:t>Учителем географии МБОУ «</a:t>
            </a:r>
            <a:r>
              <a:rPr lang="ru-RU" sz="3200" dirty="0" err="1" smtClean="0"/>
              <a:t>Озерновская</a:t>
            </a:r>
            <a:r>
              <a:rPr lang="ru-RU" sz="3200" dirty="0" smtClean="0"/>
              <a:t> СОШ»</a:t>
            </a:r>
          </a:p>
          <a:p>
            <a:pPr algn="r"/>
            <a:r>
              <a:rPr lang="ru-RU" sz="3200" dirty="0" smtClean="0"/>
              <a:t>Первомайского района</a:t>
            </a:r>
          </a:p>
          <a:p>
            <a:pPr algn="r"/>
            <a:r>
              <a:rPr lang="ru-RU" sz="3200" dirty="0" smtClean="0"/>
              <a:t>Оренбургской области</a:t>
            </a:r>
          </a:p>
          <a:p>
            <a:pPr algn="r"/>
            <a:r>
              <a:rPr lang="ru-RU" sz="3200" dirty="0" err="1" smtClean="0"/>
              <a:t>Жабалбаевой</a:t>
            </a:r>
            <a:r>
              <a:rPr lang="ru-RU" sz="3200" dirty="0" smtClean="0"/>
              <a:t> А.М.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139950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User\Downloads\img5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3" y="1556792"/>
            <a:ext cx="7920880" cy="53307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Страна № 5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240445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Страна № 6</a:t>
            </a:r>
            <a:endParaRPr lang="ru-RU" dirty="0"/>
          </a:p>
        </p:txBody>
      </p:sp>
      <p:pic>
        <p:nvPicPr>
          <p:cNvPr id="1027" name="Picture 3" descr="C:\Users\User\AppData\Local\Temp\Rar$DIa8252.23603\Китай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6520" y="2420888"/>
            <a:ext cx="8523750" cy="33655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116627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User\Downloads\hello_html_61aa078b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243" y="1770509"/>
            <a:ext cx="7752181" cy="42507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Страна № 7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574450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Страна № 8</a:t>
            </a:r>
            <a:endParaRPr lang="ru-RU" dirty="0"/>
          </a:p>
        </p:txBody>
      </p:sp>
      <p:pic>
        <p:nvPicPr>
          <p:cNvPr id="2050" name="Picture 2" descr="C:\Users\User\AppData\Local\Temp\Rar$DIa8252.37877\Италия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874" y="2636912"/>
            <a:ext cx="8371902" cy="3456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500300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ru-RU" sz="3200" b="1" dirty="0" smtClean="0"/>
              <a:t>   Лемминг                                   </a:t>
            </a:r>
            <a:r>
              <a:rPr lang="ru-RU" sz="3200" b="1" dirty="0"/>
              <a:t>Саксаул</a:t>
            </a:r>
            <a:endParaRPr lang="ru-RU" sz="3200" dirty="0"/>
          </a:p>
          <a:p>
            <a:pPr marL="0" indent="0" algn="ctr">
              <a:buNone/>
            </a:pPr>
            <a:r>
              <a:rPr lang="ru-RU" sz="3200" b="1" dirty="0" smtClean="0"/>
              <a:t>     Меконг                                      </a:t>
            </a:r>
            <a:r>
              <a:rPr lang="ru-RU" sz="3200" b="1" dirty="0"/>
              <a:t>Саванна</a:t>
            </a:r>
            <a:endParaRPr lang="ru-RU" sz="3200" dirty="0"/>
          </a:p>
          <a:p>
            <a:pPr marL="0" indent="0" algn="ctr">
              <a:buNone/>
            </a:pPr>
            <a:r>
              <a:rPr lang="ru-RU" sz="3200" b="1" dirty="0" smtClean="0"/>
              <a:t>   Везувий                                          Гоби</a:t>
            </a:r>
            <a:endParaRPr lang="ru-RU" sz="3200" dirty="0"/>
          </a:p>
          <a:p>
            <a:pPr marL="0" indent="0" algn="ctr">
              <a:buNone/>
            </a:pPr>
            <a:r>
              <a:rPr lang="ru-RU" sz="3200" b="1" dirty="0" smtClean="0"/>
              <a:t>    Ямал                                          Сахалин</a:t>
            </a:r>
            <a:endParaRPr lang="ru-RU" sz="3200" dirty="0" smtClean="0"/>
          </a:p>
          <a:p>
            <a:pPr marL="0" indent="0" algn="ctr">
              <a:buNone/>
            </a:pPr>
            <a:r>
              <a:rPr lang="ru-RU" sz="3200" b="1" dirty="0" smtClean="0"/>
              <a:t>   Балхаш                                       Альпы                                    </a:t>
            </a:r>
            <a:endParaRPr lang="ru-RU" sz="3200" dirty="0" smtClean="0"/>
          </a:p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3 с</a:t>
            </a:r>
            <a:r>
              <a:rPr lang="ru-RU" dirty="0" smtClean="0"/>
              <a:t>танция</a:t>
            </a:r>
            <a:br>
              <a:rPr lang="ru-RU" dirty="0" smtClean="0"/>
            </a:br>
            <a:r>
              <a:rPr lang="ru-RU" dirty="0" smtClean="0"/>
              <a:t>«</a:t>
            </a:r>
            <a:r>
              <a:rPr lang="ru-RU" dirty="0" smtClean="0"/>
              <a:t>Кто </a:t>
            </a:r>
            <a:r>
              <a:rPr lang="ru-RU" dirty="0" smtClean="0"/>
              <a:t>такой? Что такое</a:t>
            </a:r>
            <a:r>
              <a:rPr lang="ru-RU" dirty="0" smtClean="0"/>
              <a:t>?»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434782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4 станция «Угадай природную зону»</a:t>
            </a:r>
            <a:br>
              <a:rPr lang="ru-RU" dirty="0" smtClean="0"/>
            </a:br>
            <a:r>
              <a:rPr lang="ru-RU" dirty="0" smtClean="0"/>
              <a:t>Природная </a:t>
            </a:r>
            <a:r>
              <a:rPr lang="ru-RU" dirty="0" smtClean="0"/>
              <a:t>зона № 1</a:t>
            </a:r>
            <a:endParaRPr lang="ru-RU" dirty="0"/>
          </a:p>
        </p:txBody>
      </p:sp>
      <p:pic>
        <p:nvPicPr>
          <p:cNvPr id="4" name="Рисунок 3" descr=" 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844824"/>
            <a:ext cx="2152650" cy="215265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Объект 4" descr="https://avatars.mds.yandex.net/get-pdb/1946832/a0f7db05-e9a6-41b1-9add-07ebaa0b79b2/s1200"/>
          <p:cNvPicPr>
            <a:picLocks noGrp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1844824"/>
            <a:ext cx="2520280" cy="2016224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 descr=" 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4" y="1844825"/>
            <a:ext cx="2520280" cy="2029142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Рисунок 7" descr=" 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5915" y="4509120"/>
            <a:ext cx="2152650" cy="1614170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Рисунок 8" descr=" 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6249" y="4444350"/>
            <a:ext cx="2162175" cy="167894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Рисунок 9" descr=" 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34848" y="4451723"/>
            <a:ext cx="3019425" cy="167156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1660573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Природная зона № 2</a:t>
            </a:r>
            <a:endParaRPr lang="ru-RU" dirty="0"/>
          </a:p>
        </p:txBody>
      </p:sp>
      <p:pic>
        <p:nvPicPr>
          <p:cNvPr id="4" name="Объект 3" descr=" 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060848"/>
            <a:ext cx="2592288" cy="1944216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 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4509120"/>
            <a:ext cx="2376264" cy="1800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 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848" y="4512686"/>
            <a:ext cx="2520280" cy="1800225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 descr=" 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4606391"/>
            <a:ext cx="2600325" cy="1734185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Рисунок 7" descr=" 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872" y="2060848"/>
            <a:ext cx="2476500" cy="1902460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Рисунок 8" descr=" "/>
          <p:cNvPicPr/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2060848"/>
            <a:ext cx="2600325" cy="184445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988490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Природная зона № 3</a:t>
            </a:r>
            <a:endParaRPr lang="ru-RU" dirty="0"/>
          </a:p>
        </p:txBody>
      </p:sp>
      <p:pic>
        <p:nvPicPr>
          <p:cNvPr id="4" name="Объект 3" descr=" 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962567"/>
            <a:ext cx="2808312" cy="2122736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 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880" y="1925063"/>
            <a:ext cx="2664296" cy="2160240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 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192" y="1962567"/>
            <a:ext cx="2640082" cy="2143125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 descr=" 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4437112"/>
            <a:ext cx="2520280" cy="1872208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Рисунок 7" descr=" "/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28940" y="4442420"/>
            <a:ext cx="2800350" cy="1866900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Рисунок 8" descr=" 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192" y="4437112"/>
            <a:ext cx="2419350" cy="220844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4704289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Природная зона № 4</a:t>
            </a:r>
            <a:endParaRPr lang="ru-RU" dirty="0"/>
          </a:p>
        </p:txBody>
      </p:sp>
      <p:pic>
        <p:nvPicPr>
          <p:cNvPr id="4" name="Объект 3" descr=" 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916832"/>
            <a:ext cx="1899489" cy="2194222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 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1988840"/>
            <a:ext cx="2644899" cy="1895565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 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9711" y="4293096"/>
            <a:ext cx="2382089" cy="2328545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 descr=" 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4521129"/>
            <a:ext cx="2951609" cy="2061845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Рисунок 7" descr=" 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079" y="1372096"/>
            <a:ext cx="1952625" cy="2921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Рисунок 8" descr=" 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4771001"/>
            <a:ext cx="2776220" cy="15621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7876681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Природная зона № 5</a:t>
            </a:r>
            <a:endParaRPr lang="ru-RU" dirty="0"/>
          </a:p>
        </p:txBody>
      </p:sp>
      <p:pic>
        <p:nvPicPr>
          <p:cNvPr id="4" name="Объект 3" descr=" 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772816"/>
            <a:ext cx="2655164" cy="2194222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 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4541" y="1772816"/>
            <a:ext cx="2524125" cy="2016224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 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4437112"/>
            <a:ext cx="2295525" cy="1721485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 descr=" 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83923" y="4467944"/>
            <a:ext cx="2608684" cy="1811461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Рисунок 7" descr=" 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4467944"/>
            <a:ext cx="2520280" cy="1811461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Рисунок 8" descr=" 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51602" y="1966978"/>
            <a:ext cx="2619375" cy="182943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1048708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251521" y="1772816"/>
            <a:ext cx="8640960" cy="4353347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800" dirty="0" smtClean="0"/>
              <a:t>Наша </a:t>
            </a:r>
            <a:r>
              <a:rPr lang="ru-RU" sz="2800" dirty="0"/>
              <a:t>туристическая фирма набирает в штат сотрудников  по одному из направлений. Приглашаем Вас поучаствовать в командной игре. Команда победителей будет приглашена на работу в нашу фирму в качестве туроператоров. Каждой команде выдается маршрутный лист. Ваша задача набрать как можно больше баллов. За скорость прибавляем еще  5 баллов. Оценивать вас будут сотрудники фирмы – мои помощники. Удачи Вам! Игра началась!</a:t>
            </a:r>
            <a:endParaRPr lang="ru-RU" sz="28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Уважаемые участники </a:t>
            </a:r>
            <a:r>
              <a:rPr lang="ru-RU" dirty="0" err="1"/>
              <a:t>квеста</a:t>
            </a:r>
            <a:r>
              <a:rPr lang="ru-RU" dirty="0"/>
              <a:t>!</a:t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6469596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7" y="1628800"/>
            <a:ext cx="8424936" cy="4824536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ru-RU" dirty="0"/>
              <a:t>На климат материка оказывает влияние его огромные размеры. Из-за этих размеров центральная часть Евразии имеет резко-континентальный тип климата. Евразия лежит во всех климатических поясах.  Евразия омывается всеми океанами Земли, каждый из которых участвует в формировании климата определенных частей материка. Очень большое влияние на климат западной Евразии оказывает Северный Ледовитый океан.  Поэтому зимы здесь суровые</a:t>
            </a:r>
            <a:r>
              <a:rPr lang="ru-RU" u="sng" dirty="0"/>
              <a:t> </a:t>
            </a:r>
            <a:r>
              <a:rPr lang="ru-RU" dirty="0"/>
              <a:t>с температурами ниже -30</a:t>
            </a:r>
            <a:r>
              <a:rPr lang="ru-RU" baseline="30000" dirty="0"/>
              <a:t>0</a:t>
            </a:r>
            <a:r>
              <a:rPr lang="ru-RU" dirty="0"/>
              <a:t> С, а лето жаркое и сухое. Большая часть материка расположена в условиях субтропического пояса.  На берегах Средиземного моря расположен самый некомфортный для человека тип климата – средиземноморский. Здесь  жаркое, солнечное лето и прохладная, сухая зима. На юго-восточную часть Евразии оказывают влияние пассаты.   В зоне  их действия оказывается значительная часть Восточной  Азии , а также полуостров Индостан и Индокитай. Тропический пояс расположен только в северо-западной части материка.</a:t>
            </a: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338328"/>
            <a:ext cx="8640960" cy="930432"/>
          </a:xfrm>
        </p:spPr>
        <p:txBody>
          <a:bodyPr>
            <a:normAutofit fontScale="90000"/>
          </a:bodyPr>
          <a:lstStyle/>
          <a:p>
            <a:r>
              <a:rPr lang="ru-RU" sz="2400" dirty="0" smtClean="0"/>
              <a:t>5 станция «Корректоры»</a:t>
            </a:r>
            <a:br>
              <a:rPr lang="ru-RU" sz="2400" dirty="0" smtClean="0"/>
            </a:br>
            <a:r>
              <a:rPr lang="ru-RU" sz="2400" dirty="0" smtClean="0"/>
              <a:t>Вам </a:t>
            </a:r>
            <a:r>
              <a:rPr lang="ru-RU" sz="2400" dirty="0"/>
              <a:t>предлагается текст, в котором 10 ошибок  по характеристике климата. </a:t>
            </a:r>
            <a:r>
              <a:rPr lang="ru-RU" sz="2400" dirty="0" smtClean="0"/>
              <a:t>Ваша задача </a:t>
            </a:r>
            <a:r>
              <a:rPr lang="ru-RU" sz="2400" dirty="0"/>
              <a:t>найти и  исправить их. 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6017515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332656"/>
            <a:ext cx="8229600" cy="1252728"/>
          </a:xfrm>
        </p:spPr>
        <p:txBody>
          <a:bodyPr>
            <a:normAutofit/>
          </a:bodyPr>
          <a:lstStyle/>
          <a:p>
            <a:r>
              <a:rPr lang="ru-RU" dirty="0" smtClean="0"/>
              <a:t>6 с</a:t>
            </a:r>
            <a:r>
              <a:rPr lang="ru-RU" dirty="0" smtClean="0"/>
              <a:t>танция «</a:t>
            </a:r>
            <a:r>
              <a:rPr lang="ru-RU" dirty="0" err="1" smtClean="0"/>
              <a:t>Синквейн</a:t>
            </a:r>
            <a:r>
              <a:rPr lang="ru-RU" dirty="0" smtClean="0"/>
              <a:t>»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323528" y="2348880"/>
            <a:ext cx="8640960" cy="409876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3200" dirty="0"/>
              <a:t>Сотрудник туристического агентства должен уметь привлечь людей на свой </a:t>
            </a:r>
            <a:r>
              <a:rPr lang="ru-RU" sz="3200" dirty="0" smtClean="0"/>
              <a:t>маршрут.  Поэтому закончим нашу игру  мы творческим заданием. Предлагаю вам составить </a:t>
            </a:r>
            <a:r>
              <a:rPr lang="ru-RU" sz="3200" dirty="0" err="1" smtClean="0"/>
              <a:t>синквейн</a:t>
            </a:r>
            <a:r>
              <a:rPr lang="ru-RU" sz="3200" dirty="0" smtClean="0"/>
              <a:t> по теме Евразия. </a:t>
            </a:r>
          </a:p>
          <a:p>
            <a:pPr marL="0" indent="0" algn="ctr">
              <a:buNone/>
            </a:pPr>
            <a:r>
              <a:rPr lang="ru-RU" sz="3200" dirty="0" smtClean="0"/>
              <a:t>Напомню вам правила составления </a:t>
            </a:r>
            <a:r>
              <a:rPr lang="ru-RU" sz="3200" dirty="0" err="1" smtClean="0"/>
              <a:t>синквейна</a:t>
            </a:r>
            <a:r>
              <a:rPr lang="ru-RU" sz="3200" dirty="0" smtClean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515810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251521" y="1412776"/>
            <a:ext cx="8640960" cy="4713387"/>
          </a:xfrm>
        </p:spPr>
        <p:txBody>
          <a:bodyPr>
            <a:normAutofit fontScale="70000" lnSpcReduction="20000"/>
          </a:bodyPr>
          <a:lstStyle/>
          <a:p>
            <a:pPr algn="ctr"/>
            <a:r>
              <a:rPr lang="ru-RU" sz="3800" b="1" dirty="0" err="1" smtClean="0"/>
              <a:t>Синквейн</a:t>
            </a:r>
            <a:r>
              <a:rPr lang="ru-RU" sz="3800" dirty="0"/>
              <a:t> – это не простое стихотворение, а стихотворение, написанное по следующим правилам</a:t>
            </a:r>
            <a:r>
              <a:rPr lang="ru-RU" sz="3800" dirty="0" smtClean="0"/>
              <a:t>:</a:t>
            </a:r>
          </a:p>
          <a:p>
            <a:pPr algn="ctr"/>
            <a:endParaRPr lang="ru-RU" sz="3800" dirty="0"/>
          </a:p>
          <a:p>
            <a:pPr algn="ctr"/>
            <a:r>
              <a:rPr lang="ru-RU" sz="3800" dirty="0"/>
              <a:t>1 строка – одно существительное, выражающее главную тему </a:t>
            </a:r>
            <a:r>
              <a:rPr lang="ru-RU" sz="3800" dirty="0" err="1"/>
              <a:t>cинквейна</a:t>
            </a:r>
            <a:r>
              <a:rPr lang="ru-RU" sz="3800" dirty="0"/>
              <a:t>.</a:t>
            </a:r>
          </a:p>
          <a:p>
            <a:pPr algn="ctr"/>
            <a:r>
              <a:rPr lang="ru-RU" sz="3800" dirty="0"/>
              <a:t>2 строка – два прилагательных, выражающих главную мысль.</a:t>
            </a:r>
          </a:p>
          <a:p>
            <a:pPr algn="ctr"/>
            <a:r>
              <a:rPr lang="ru-RU" sz="3800" dirty="0"/>
              <a:t>3 строка – три глагола, описывающие действия в рамках темы.</a:t>
            </a:r>
          </a:p>
          <a:p>
            <a:pPr algn="ctr"/>
            <a:r>
              <a:rPr lang="ru-RU" sz="3800" dirty="0"/>
              <a:t>4 строка – фраза, несущая определенный смысл.</a:t>
            </a:r>
          </a:p>
          <a:p>
            <a:pPr algn="ctr"/>
            <a:r>
              <a:rPr lang="ru-RU" sz="3800" dirty="0"/>
              <a:t>5 строка – заключение в форме существительного (ассоциация </a:t>
            </a:r>
            <a:r>
              <a:rPr lang="ru-RU" sz="3800" dirty="0" smtClean="0"/>
              <a:t>с </a:t>
            </a:r>
            <a:r>
              <a:rPr lang="ru-RU" sz="3800" dirty="0"/>
              <a:t>первым словом).</a:t>
            </a:r>
          </a:p>
          <a:p>
            <a:pPr marL="0" indent="0">
              <a:buNone/>
            </a:pPr>
            <a:endParaRPr lang="ru-RU" dirty="0"/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200" dirty="0" err="1"/>
              <a:t>Синквейн</a:t>
            </a:r>
            <a:r>
              <a:rPr lang="ru-RU" sz="3200" dirty="0"/>
              <a:t> - </a:t>
            </a:r>
            <a:r>
              <a:rPr lang="ru-RU" sz="3200" dirty="0" err="1"/>
              <a:t>пятистрочная</a:t>
            </a:r>
            <a:r>
              <a:rPr lang="ru-RU" sz="3200" dirty="0"/>
              <a:t> </a:t>
            </a:r>
            <a:r>
              <a:rPr lang="ru-RU" sz="3200" dirty="0" smtClean="0">
                <a:solidFill>
                  <a:schemeClr val="bg1"/>
                </a:solidFill>
              </a:rPr>
              <a:t>стихотворная </a:t>
            </a:r>
            <a:r>
              <a:rPr lang="ru-RU" sz="3200" dirty="0" smtClean="0"/>
              <a:t>форма</a:t>
            </a:r>
            <a:r>
              <a:rPr lang="ru-RU" sz="3200" dirty="0"/>
              <a:t>.</a:t>
            </a:r>
            <a:br>
              <a:rPr lang="ru-RU" sz="3200" dirty="0"/>
            </a:b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122155692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251521" y="1628800"/>
            <a:ext cx="8640960" cy="4680520"/>
          </a:xfrm>
        </p:spPr>
        <p:txBody>
          <a:bodyPr>
            <a:normAutofit/>
          </a:bodyPr>
          <a:lstStyle/>
          <a:p>
            <a:r>
              <a:rPr lang="ru-RU" dirty="0" smtClean="0"/>
              <a:t>Если результат общего количества баллов  вашей команды составил;</a:t>
            </a:r>
          </a:p>
          <a:p>
            <a:pPr>
              <a:buFontTx/>
              <a:buChar char="-"/>
            </a:pPr>
            <a:r>
              <a:rPr lang="ru-RU" dirty="0" smtClean="0"/>
              <a:t>60-50 баллов – Вы большие молодцы! Мы рады приветствовать  вас в нашем  туристическом </a:t>
            </a:r>
            <a:r>
              <a:rPr lang="ru-RU" dirty="0" err="1" smtClean="0"/>
              <a:t>агенстве</a:t>
            </a:r>
            <a:r>
              <a:rPr lang="ru-RU" dirty="0" smtClean="0"/>
              <a:t>! (оценка за урок 5)</a:t>
            </a:r>
          </a:p>
          <a:p>
            <a:pPr>
              <a:buFontTx/>
              <a:buChar char="-"/>
            </a:pPr>
            <a:r>
              <a:rPr lang="ru-RU" dirty="0" smtClean="0"/>
              <a:t>50-40 баллов – Для  нашего </a:t>
            </a:r>
            <a:r>
              <a:rPr lang="ru-RU" dirty="0" err="1" smtClean="0"/>
              <a:t>агенства</a:t>
            </a:r>
            <a:r>
              <a:rPr lang="ru-RU" dirty="0" smtClean="0"/>
              <a:t> вы подходите, но необходимо  будет пройти курсы  по подготовке  специалистов. (оценка за урок 4)</a:t>
            </a:r>
          </a:p>
          <a:p>
            <a:pPr marL="265113" indent="-265113">
              <a:buNone/>
              <a:tabLst>
                <a:tab pos="265113" algn="l"/>
              </a:tabLst>
            </a:pPr>
            <a:r>
              <a:rPr lang="ru-RU" dirty="0" smtClean="0"/>
              <a:t>  -  30-40 баллов – Вам придется много потрудиться , если    вы хотите попасть к нам. Все в ваших руках!</a:t>
            </a:r>
          </a:p>
          <a:p>
            <a:pPr marL="265113" indent="-265113">
              <a:buNone/>
              <a:tabLst>
                <a:tab pos="265113" algn="l"/>
              </a:tabLst>
            </a:pPr>
            <a:r>
              <a:rPr lang="ru-RU" dirty="0"/>
              <a:t> </a:t>
            </a:r>
            <a:r>
              <a:rPr lang="ru-RU" dirty="0" smtClean="0"/>
              <a:t>     (оценка за урок 3)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Подведем итоги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7916417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ru-RU" dirty="0" smtClean="0"/>
              <a:t>  </a:t>
            </a:r>
            <a:r>
              <a:rPr lang="ru-RU" sz="4800" dirty="0" smtClean="0"/>
              <a:t>Спасибо за участие!</a:t>
            </a:r>
          </a:p>
          <a:p>
            <a:pPr marL="0" indent="0" algn="ctr">
              <a:buNone/>
            </a:pPr>
            <a:r>
              <a:rPr lang="ru-RU" sz="4800" dirty="0" smtClean="0"/>
              <a:t>Было приятно сотрудничать с вами!</a:t>
            </a:r>
            <a:endParaRPr lang="ru-RU" sz="48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Игра закончена.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8816091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ru-RU" sz="3600" dirty="0"/>
              <a:t>Направление по которому вам </a:t>
            </a:r>
            <a:r>
              <a:rPr lang="ru-RU" sz="3600" dirty="0" smtClean="0"/>
              <a:t>предлагает</a:t>
            </a:r>
            <a:r>
              <a:rPr lang="ru-RU" sz="3600" dirty="0" smtClean="0"/>
              <a:t> работать наша фирма </a:t>
            </a:r>
            <a:r>
              <a:rPr lang="ru-RU" sz="3600" dirty="0"/>
              <a:t>– одно из самых привлекательных. </a:t>
            </a:r>
            <a:endParaRPr lang="ru-RU" sz="3600" dirty="0" smtClean="0"/>
          </a:p>
          <a:p>
            <a:pPr marL="0" indent="0" algn="ctr">
              <a:buNone/>
            </a:pPr>
            <a:r>
              <a:rPr lang="ru-RU" sz="3600" dirty="0" smtClean="0"/>
              <a:t>Потому </a:t>
            </a:r>
            <a:r>
              <a:rPr lang="ru-RU" sz="3600" dirty="0"/>
              <a:t>что здесь располагается все самое-самое. </a:t>
            </a:r>
            <a:endParaRPr lang="ru-RU" sz="3600" dirty="0" smtClean="0"/>
          </a:p>
          <a:p>
            <a:pPr marL="0" indent="0" algn="ctr">
              <a:buNone/>
            </a:pPr>
            <a:r>
              <a:rPr lang="ru-RU" sz="3600" dirty="0" smtClean="0"/>
              <a:t>Ваша </a:t>
            </a:r>
            <a:r>
              <a:rPr lang="ru-RU" sz="3600" dirty="0"/>
              <a:t>задача </a:t>
            </a:r>
            <a:r>
              <a:rPr lang="ru-RU" sz="3600" dirty="0" smtClean="0"/>
              <a:t>заполнить пропуски.</a:t>
            </a:r>
            <a:endParaRPr lang="ru-RU" sz="3600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20688"/>
            <a:ext cx="8229600" cy="504056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1 станция «Угадай направление»</a:t>
            </a:r>
            <a:br>
              <a:rPr lang="ru-RU" dirty="0" smtClean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1118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844824"/>
            <a:ext cx="8712968" cy="3450696"/>
          </a:xfrm>
        </p:spPr>
        <p:txBody>
          <a:bodyPr>
            <a:noAutofit/>
          </a:bodyPr>
          <a:lstStyle/>
          <a:p>
            <a:r>
              <a:rPr lang="ru-RU" dirty="0"/>
              <a:t>Самое мокрое место на Земле, где выпадает максимальное количество осадков 11700 мм в год _____________________</a:t>
            </a:r>
          </a:p>
          <a:p>
            <a:r>
              <a:rPr lang="ru-RU" dirty="0"/>
              <a:t>Наивысшая точка планеты ______________с высотой ______________м над уровнем моря </a:t>
            </a:r>
          </a:p>
          <a:p>
            <a:r>
              <a:rPr lang="ru-RU" dirty="0"/>
              <a:t>Самая глубокая впадина суши , глубина которой составляет около 400 м ниже уровня океана ______________</a:t>
            </a:r>
          </a:p>
          <a:p>
            <a:r>
              <a:rPr lang="ru-RU" dirty="0"/>
              <a:t>Самое глубокое озеро мира _______________</a:t>
            </a:r>
          </a:p>
          <a:p>
            <a:r>
              <a:rPr lang="ru-RU" dirty="0"/>
              <a:t>Самое крупное озеро мира _________________</a:t>
            </a:r>
          </a:p>
          <a:p>
            <a:r>
              <a:rPr lang="ru-RU" dirty="0"/>
              <a:t>Самое большое по площади государство мира </a:t>
            </a:r>
            <a:r>
              <a:rPr lang="ru-RU" dirty="0" smtClean="0"/>
              <a:t>____________</a:t>
            </a:r>
            <a:endParaRPr lang="ru-RU" dirty="0"/>
          </a:p>
          <a:p>
            <a:r>
              <a:rPr lang="ru-RU" dirty="0"/>
              <a:t>Самое населенное государство мира ______________</a:t>
            </a:r>
          </a:p>
          <a:p>
            <a:r>
              <a:rPr lang="ru-RU" dirty="0"/>
              <a:t>Кодовое слово: материк ________________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Запишите пропуски </a:t>
            </a:r>
            <a:br>
              <a:rPr lang="ru-RU" dirty="0" smtClean="0"/>
            </a:br>
            <a:r>
              <a:rPr lang="ru-RU" dirty="0" smtClean="0"/>
              <a:t>в маршрутный лист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546086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251521" y="1700808"/>
            <a:ext cx="8640960" cy="4752528"/>
          </a:xfrm>
        </p:spPr>
        <p:txBody>
          <a:bodyPr>
            <a:normAutofit fontScale="92500" lnSpcReduction="10000"/>
          </a:bodyPr>
          <a:lstStyle/>
          <a:p>
            <a:pPr marL="0" indent="0" algn="ctr">
              <a:buNone/>
            </a:pPr>
            <a:r>
              <a:rPr lang="ru-RU" sz="2800" dirty="0" smtClean="0"/>
              <a:t>Вам посчастливится побывать во многих странах нашего материка. В том числе и в этих…</a:t>
            </a:r>
          </a:p>
          <a:p>
            <a:pPr marL="0" indent="0" algn="ctr">
              <a:buNone/>
            </a:pPr>
            <a:r>
              <a:rPr lang="ru-RU" sz="2800" dirty="0" smtClean="0"/>
              <a:t>Ваша задача решить ребусы и нанести на контурную карту границы этих стран. </a:t>
            </a:r>
          </a:p>
          <a:p>
            <a:pPr marL="0" indent="0" algn="ctr">
              <a:buNone/>
            </a:pPr>
            <a:r>
              <a:rPr lang="ru-RU" sz="2800" dirty="0" smtClean="0"/>
              <a:t>Страны Европы закрасить желтым цветом, а страны Азии – зеленым. </a:t>
            </a:r>
          </a:p>
          <a:p>
            <a:pPr marL="0" indent="0" algn="ctr">
              <a:buNone/>
            </a:pPr>
            <a:r>
              <a:rPr lang="ru-RU" sz="2800" dirty="0" smtClean="0"/>
              <a:t>Подпишите столицы этих государств</a:t>
            </a:r>
            <a:r>
              <a:rPr lang="ru-RU" sz="2800" dirty="0" smtClean="0"/>
              <a:t>.</a:t>
            </a:r>
          </a:p>
          <a:p>
            <a:pPr marL="0" indent="0" algn="ctr">
              <a:buNone/>
            </a:pPr>
            <a:r>
              <a:rPr lang="ru-RU" sz="2800" dirty="0" smtClean="0"/>
              <a:t>За каждую страну вы получите по 1 б, за каждую столицу – 1 б. </a:t>
            </a:r>
            <a:r>
              <a:rPr lang="ru-RU" sz="2800" dirty="0"/>
              <a:t>З</a:t>
            </a:r>
            <a:r>
              <a:rPr lang="ru-RU" sz="2800" dirty="0" smtClean="0"/>
              <a:t>а правильное  распределение стран на европейские и азиатские – 4б. Итого можно набрать 20 б. </a:t>
            </a:r>
            <a:r>
              <a:rPr lang="ru-RU" sz="2800" dirty="0" smtClean="0"/>
              <a:t> </a:t>
            </a:r>
          </a:p>
          <a:p>
            <a:pPr marL="0" indent="0" algn="ctr">
              <a:buNone/>
            </a:pPr>
            <a:r>
              <a:rPr lang="ru-RU" sz="2800" dirty="0" smtClean="0"/>
              <a:t>Удачи!</a:t>
            </a:r>
            <a:endParaRPr lang="ru-RU" sz="28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2 станция «Страноведение»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816158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 descr="ребусы страны мира, географические ребусы, географические ребусы страны мира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700808"/>
            <a:ext cx="8064895" cy="4248472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Страна № 1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828548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 descr="ребусы страны мира, географические ребусы, географические ребусы страны мира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5" y="1628800"/>
            <a:ext cx="7992888" cy="468052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Страна №2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319290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ownloads\img3 (2)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51520" y="1412776"/>
            <a:ext cx="8496944" cy="49349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Страна № 3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440290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 descr="ребусы страны мира, географические ребусы, географические ребусы страны мира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67544" y="2492896"/>
            <a:ext cx="8496944" cy="4104456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Страна № 4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76013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1258</TotalTime>
  <Words>635</Words>
  <Application>Microsoft Office PowerPoint</Application>
  <PresentationFormat>Экран (4:3)</PresentationFormat>
  <Paragraphs>69</Paragraphs>
  <Slides>24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5" baseType="lpstr">
      <vt:lpstr>Волна</vt:lpstr>
      <vt:lpstr>Квест по географии «Турагенство приглашает»</vt:lpstr>
      <vt:lpstr>Уважаемые участники квеста! </vt:lpstr>
      <vt:lpstr>1 станция «Угадай направление» </vt:lpstr>
      <vt:lpstr>Запишите пропуски  в маршрутный лист</vt:lpstr>
      <vt:lpstr>2 станция «Страноведение»</vt:lpstr>
      <vt:lpstr>Страна № 1</vt:lpstr>
      <vt:lpstr>Страна №2</vt:lpstr>
      <vt:lpstr>Страна № 3</vt:lpstr>
      <vt:lpstr>Страна № 4</vt:lpstr>
      <vt:lpstr>Страна № 5</vt:lpstr>
      <vt:lpstr>Страна № 6</vt:lpstr>
      <vt:lpstr>Страна № 7</vt:lpstr>
      <vt:lpstr>Страна № 8</vt:lpstr>
      <vt:lpstr>3 станция «Кто такой? Что такое?»</vt:lpstr>
      <vt:lpstr>4 станция «Угадай природную зону» Природная зона № 1</vt:lpstr>
      <vt:lpstr>Природная зона № 2</vt:lpstr>
      <vt:lpstr>Природная зона № 3</vt:lpstr>
      <vt:lpstr>Природная зона № 4</vt:lpstr>
      <vt:lpstr>Природная зона № 5</vt:lpstr>
      <vt:lpstr>5 станция «Корректоры» Вам предлагается текст, в котором 10 ошибок  по характеристике климата. Ваша задача найти и  исправить их. </vt:lpstr>
      <vt:lpstr>6 станция «Синквейн»</vt:lpstr>
      <vt:lpstr>Синквейн - пятистрочная стихотворная форма. </vt:lpstr>
      <vt:lpstr>Подведем итоги</vt:lpstr>
      <vt:lpstr>Игра закончена.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38</cp:revision>
  <dcterms:created xsi:type="dcterms:W3CDTF">2020-03-31T09:45:14Z</dcterms:created>
  <dcterms:modified xsi:type="dcterms:W3CDTF">2020-04-02T13:10:04Z</dcterms:modified>
</cp:coreProperties>
</file>