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  <p:sldId id="261" r:id="rId6"/>
    <p:sldId id="265" r:id="rId7"/>
    <p:sldId id="266" r:id="rId8"/>
    <p:sldId id="267" r:id="rId9"/>
    <p:sldId id="268" r:id="rId10"/>
    <p:sldId id="271" r:id="rId11"/>
    <p:sldId id="27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-1104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160D045-EBAB-4B6C-A304-EF72E9EE3A9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230D771-E027-4BD6-8CB4-B7D9A7F550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8E0AC10-BDC9-4B22-9B55-165C5A70AB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A0C5-8CBA-4882-A134-40D9ABD8FD94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4C7A966-C7D1-4374-AB2B-2F5E99D04B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79B3EADD-156C-4D81-928D-68075388D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D3E5A-F2E9-4D86-9545-FFF68420B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42693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2B8138B-FC38-4506-9C76-7E7D513D2E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1388D5B4-99C8-4416-91C7-B2CAEE95579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9D26C09-6146-45A7-99BC-5E6129BE32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A0C5-8CBA-4882-A134-40D9ABD8FD94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66C1735-EA4B-4880-AD48-DC7F2D6A98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94531FF-D25A-4A36-B601-4B88F71C6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D3E5A-F2E9-4D86-9545-FFF68420B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06413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54ECDCCB-27D6-43D0-9494-18D345F44FF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4B3DA0C1-069B-40A6-918D-9E0DB315E6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8E3EBF7-F288-4241-AE66-46B65F6444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A0C5-8CBA-4882-A134-40D9ABD8FD94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E47EB93-F7A9-4EF6-B93C-F3EA64EB9D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530542F5-4EC9-4027-92FB-5FA5EE4E0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D3E5A-F2E9-4D86-9545-FFF68420B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08091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3BEE486-E825-4A1A-BA99-727C42D951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856A3710-C9B4-4E96-AE60-B46A3E76EF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64AC96F9-98FC-490F-B14E-AEDEACDCB2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A0C5-8CBA-4882-A134-40D9ABD8FD94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0C2D5D5-28E7-4D9A-B3D4-BFE306B61A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6D8A159-74FD-43B6-B7E2-F3222CD2C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D3E5A-F2E9-4D86-9545-FFF68420B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701725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375C8D5-9A28-4963-BA71-C05B676BFF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ED542A24-AAFA-486B-98AB-411261D952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3BD417CF-A8E7-42FC-A919-375DE887FF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A0C5-8CBA-4882-A134-40D9ABD8FD94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C08EC79E-3156-4444-A9EA-C820C1C14B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B78747C-60A7-4B9E-83BA-5953A777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D3E5A-F2E9-4D86-9545-FFF68420B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636875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EF8E484-3DCA-4FE1-BCB9-8E80C79E9D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B60DD21-829C-458E-9640-B78975C66BA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71728513-B467-4D51-9240-B234088E0AC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E18A09D-E0AF-4757-9FF3-25B227E0BB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A0C5-8CBA-4882-A134-40D9ABD8FD94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7AFB4431-1402-432F-8D97-B4BF03330E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CE3810E-9E5E-48AB-8980-3C10E0E9E6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D3E5A-F2E9-4D86-9545-FFF68420B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5682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B12667D-A2AD-4E55-AA8D-A5F3A4468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A13E0219-B62A-42B0-A382-89BD3F793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69F9FCF-5F50-4B4E-B252-1A4C5471F3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B488D518-5630-4A19-9A2A-6BF5145163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55E0BA73-53B9-4292-AF1F-4F24F9A3B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0DFDCC15-EB85-42A3-A227-4D6308C7F4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A0C5-8CBA-4882-A134-40D9ABD8FD94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42CC5B0-A889-4687-937D-2994A4100D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5501FEBD-28AF-454D-B4C5-148FF48829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D3E5A-F2E9-4D86-9545-FFF68420B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06966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AB9A964-ED9E-4F25-B3F0-BB4618BB6A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0541C443-D7BB-4F3A-9B9D-957208DC4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A0C5-8CBA-4882-A134-40D9ABD8FD94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17A602AE-57F9-48BE-B284-01BD1DD6B2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58C893AA-3D5E-4A85-9B8F-0FF3EC03A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D3E5A-F2E9-4D86-9545-FFF68420B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90403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97AE8B42-49DA-45FA-A9D1-C9CF669240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A0C5-8CBA-4882-A134-40D9ABD8FD94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AF43DAC5-2102-4EC3-9151-B59FEE90BF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4679126B-3537-4B87-8990-C9DE338AAA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D3E5A-F2E9-4D86-9545-FFF68420B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35319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1A8BF7F-7F88-402C-B83E-A990DE2BF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CEF7C50A-DE25-4406-A662-32D8368489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C2340CDE-F0CA-4C3B-8807-53E2FEB482F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22EC2C3-84E8-4ED6-99B5-DCAA7754F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A0C5-8CBA-4882-A134-40D9ABD8FD94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63189708-3255-48F3-9722-260C59167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EFE0410-BDF9-4D99-862C-C74E2F7C1D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D3E5A-F2E9-4D86-9545-FFF68420B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83717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1D7B1B7-82B3-4B6C-9A83-E4E5C67AAB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26E612C-BDC9-4FD7-8436-1B342F0E654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CDD081A-9132-4188-9D2C-1FF24EC862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D17BFB4-D143-4B5F-A0B0-9756342974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EA0C5-8CBA-4882-A134-40D9ABD8FD94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F922CFA-DEC2-4C29-87CA-1F76F362C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C2FE884C-4A98-433E-8BFE-EBE819587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D3E5A-F2E9-4D86-9545-FFF68420B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72549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FCE013-4431-439B-B545-E474A0A0EB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BEC7E3B-FA9D-466C-A79B-7AC31581D7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34C09B7-E0EE-43E4-836D-11D5E0A0671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4EA0C5-8CBA-4882-A134-40D9ABD8FD94}" type="datetimeFigureOut">
              <a:rPr lang="ru-RU" smtClean="0"/>
              <a:pPr/>
              <a:t>14.05.2021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DF4A833-1F14-4C40-A0C4-C0D433E2FC1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D6D7B8A2-E606-4ECE-9D74-A292EE9AA8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D3E5A-F2E9-4D86-9545-FFF68420B95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16647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F204AF2-686A-4A5C-B379-CBB89CA4A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3314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7D289867-B6AD-4554-A244-03151DC1E7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98501"/>
            <a:ext cx="9144000" cy="3035299"/>
          </a:xfrm>
        </p:spPr>
        <p:txBody>
          <a:bodyPr>
            <a:normAutofit fontScale="90000"/>
          </a:bodyPr>
          <a:lstStyle/>
          <a:p>
            <a:r>
              <a:rPr lang="ru-RU" sz="2200" dirty="0" smtClean="0">
                <a:latin typeface="Arial Black" pitchFamily="34" charset="0"/>
              </a:rPr>
              <a:t>МБДОУ «Детский сад общеразвивающего вида № 44» </a:t>
            </a:r>
            <a:r>
              <a:rPr lang="ru-RU" sz="2200" dirty="0" smtClean="0">
                <a:latin typeface="Arial Black" pitchFamily="34" charset="0"/>
              </a:rPr>
              <a:t/>
            </a:r>
            <a:br>
              <a:rPr lang="ru-RU" sz="2200" dirty="0" smtClean="0">
                <a:latin typeface="Arial Black" pitchFamily="34" charset="0"/>
              </a:rPr>
            </a:br>
            <a:r>
              <a:rPr lang="ru-RU" sz="2200" dirty="0" smtClean="0">
                <a:latin typeface="Arial Black" pitchFamily="34" charset="0"/>
              </a:rPr>
              <a:t/>
            </a:r>
            <a:br>
              <a:rPr lang="ru-RU" sz="2200" dirty="0" smtClean="0">
                <a:latin typeface="Arial Black" pitchFamily="34" charset="0"/>
              </a:rPr>
            </a:br>
            <a:r>
              <a:rPr lang="ru-RU" sz="2000" dirty="0" smtClean="0">
                <a:latin typeface="Arial Black" pitchFamily="34" charset="0"/>
              </a:rPr>
              <a:t> </a:t>
            </a:r>
            <a:r>
              <a:rPr lang="ru-RU" sz="2000" dirty="0" smtClean="0">
                <a:latin typeface="Arial Black" pitchFamily="34" charset="0"/>
              </a:rPr>
              <a:t/>
            </a:r>
            <a:br>
              <a:rPr lang="ru-RU" sz="2000" dirty="0" smtClean="0">
                <a:latin typeface="Arial Black" pitchFamily="34" charset="0"/>
              </a:rPr>
            </a:br>
            <a:r>
              <a:rPr lang="ru-RU" sz="2200" dirty="0" smtClean="0">
                <a:solidFill>
                  <a:srgbClr val="C00000"/>
                </a:solidFill>
                <a:latin typeface="Arial Black" pitchFamily="34" charset="0"/>
              </a:rPr>
              <a:t>Русский </a:t>
            </a:r>
            <a:r>
              <a:rPr lang="ru-RU" sz="2200" dirty="0" smtClean="0">
                <a:solidFill>
                  <a:srgbClr val="C00000"/>
                </a:solidFill>
                <a:latin typeface="Arial Black" pitchFamily="34" charset="0"/>
              </a:rPr>
              <a:t>народный праздник </a:t>
            </a:r>
            <a:r>
              <a:rPr lang="ru-RU" sz="2200" dirty="0" smtClean="0">
                <a:solidFill>
                  <a:srgbClr val="C00000"/>
                </a:solidFill>
                <a:latin typeface="Arial Black" pitchFamily="34" charset="0"/>
              </a:rPr>
              <a:t/>
            </a:r>
            <a:br>
              <a:rPr lang="ru-RU" sz="2200" dirty="0" smtClean="0">
                <a:solidFill>
                  <a:srgbClr val="C00000"/>
                </a:solidFill>
                <a:latin typeface="Arial Black" pitchFamily="34" charset="0"/>
              </a:rPr>
            </a:br>
            <a:r>
              <a:rPr lang="ru-RU" sz="2200" dirty="0" smtClean="0">
                <a:latin typeface="Arial Black" pitchFamily="34" charset="0"/>
              </a:rPr>
              <a:t/>
            </a:r>
            <a:br>
              <a:rPr lang="ru-RU" sz="2200" dirty="0" smtClean="0">
                <a:latin typeface="Arial Black" pitchFamily="34" charset="0"/>
              </a:rPr>
            </a:br>
            <a:r>
              <a:rPr lang="ru-RU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Нам </a:t>
            </a:r>
            <a:r>
              <a:rPr lang="ru-RU" dirty="0">
                <a:solidFill>
                  <a:srgbClr val="C00000"/>
                </a:solidFill>
                <a:latin typeface="Arial Black" panose="020B0A04020102020204" pitchFamily="34" charset="0"/>
              </a:rPr>
              <a:t>посчастливилось родиться на Руси</a:t>
            </a:r>
          </a:p>
        </p:txBody>
      </p:sp>
      <p:sp>
        <p:nvSpPr>
          <p:cNvPr id="7" name="Подзаголовок 6">
            <a:extLst>
              <a:ext uri="{FF2B5EF4-FFF2-40B4-BE49-F238E27FC236}">
                <a16:creationId xmlns="" xmlns:a16="http://schemas.microsoft.com/office/drawing/2014/main" id="{5A769A45-3029-4103-9CC2-CC2384E782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                                      Буракова </a:t>
            </a:r>
            <a:r>
              <a:rPr lang="ru-RU" dirty="0"/>
              <a:t>Г.Х. музыкальный руководитель,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                          </a:t>
            </a:r>
            <a:r>
              <a:rPr lang="ru-RU" dirty="0" smtClean="0"/>
              <a:t>заведующая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1749264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F204AF2-686A-4A5C-B379-CBB89CA4A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075714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7D289867-B6AD-4554-A244-03151DC1E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10" name="Объект 9">
            <a:extLst>
              <a:ext uri="{FF2B5EF4-FFF2-40B4-BE49-F238E27FC236}">
                <a16:creationId xmlns="" xmlns:a16="http://schemas.microsoft.com/office/drawing/2014/main" id="{05319309-3EF3-44F5-8BFF-4155584D910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31800" y="762000"/>
            <a:ext cx="5588000" cy="48641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latin typeface="Arial Black" panose="020B0A04020102020204" pitchFamily="34" charset="0"/>
              </a:rPr>
              <a:t>  Передаем </a:t>
            </a:r>
            <a:r>
              <a:rPr lang="ru-RU" dirty="0" smtClean="0">
                <a:latin typeface="Arial Black" panose="020B0A04020102020204" pitchFamily="34" charset="0"/>
              </a:rPr>
              <a:t>опыт студентам отделения народно-художественного творчества факультета искусств и художественного образования ВГПУ Преподаватель дисциплины «Теория </a:t>
            </a:r>
            <a:br>
              <a:rPr lang="ru-RU" dirty="0" smtClean="0">
                <a:latin typeface="Arial Black" panose="020B0A04020102020204" pitchFamily="34" charset="0"/>
              </a:rPr>
            </a:br>
            <a:r>
              <a:rPr lang="ru-RU" dirty="0" smtClean="0">
                <a:latin typeface="Arial Black" panose="020B0A04020102020204" pitchFamily="34" charset="0"/>
              </a:rPr>
              <a:t>и </a:t>
            </a:r>
            <a:r>
              <a:rPr lang="ru-RU" dirty="0" smtClean="0">
                <a:latin typeface="Arial Black" panose="020B0A04020102020204" pitchFamily="34" charset="0"/>
              </a:rPr>
              <a:t>методика этнокультурного образования» </a:t>
            </a:r>
            <a:r>
              <a:rPr lang="ru-RU" dirty="0" smtClean="0">
                <a:latin typeface="Arial Black" panose="020B0A04020102020204" pitchFamily="34" charset="0"/>
              </a:rPr>
              <a:t/>
            </a:r>
            <a:br>
              <a:rPr lang="ru-RU" dirty="0" smtClean="0">
                <a:latin typeface="Arial Black" panose="020B0A04020102020204" pitchFamily="34" charset="0"/>
              </a:rPr>
            </a:br>
            <a:r>
              <a:rPr lang="ru-RU" dirty="0" smtClean="0">
                <a:latin typeface="Arial Black" panose="020B0A04020102020204" pitchFamily="34" charset="0"/>
              </a:rPr>
              <a:t>Е.В</a:t>
            </a:r>
            <a:r>
              <a:rPr lang="ru-RU" dirty="0" smtClean="0">
                <a:latin typeface="Arial Black" panose="020B0A04020102020204" pitchFamily="34" charset="0"/>
              </a:rPr>
              <a:t>. </a:t>
            </a:r>
            <a:r>
              <a:rPr lang="ru-RU" dirty="0" err="1" smtClean="0">
                <a:latin typeface="Arial Black" panose="020B0A04020102020204" pitchFamily="34" charset="0"/>
              </a:rPr>
              <a:t>Фирстова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endParaRPr lang="ru-RU" dirty="0"/>
          </a:p>
        </p:txBody>
      </p:sp>
      <p:sp>
        <p:nvSpPr>
          <p:cNvPr id="11" name="Объект 10">
            <a:extLst>
              <a:ext uri="{FF2B5EF4-FFF2-40B4-BE49-F238E27FC236}">
                <a16:creationId xmlns="" xmlns:a16="http://schemas.microsoft.com/office/drawing/2014/main" id="{5221236F-F9DA-4791-9F5B-1162F59C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43192" y="1027906"/>
            <a:ext cx="4419600" cy="5149057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4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ru-RU" sz="24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</a:t>
            </a:r>
            <a:endParaRPr lang="ru-RU" dirty="0"/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05E5CC28-2D9E-4886-A921-DDEA9E9951C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100" y="1163774"/>
            <a:ext cx="6660316" cy="46640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4125116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F204AF2-686A-4A5C-B379-CBB89CA4A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3314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7D289867-B6AD-4554-A244-03151DC1E741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0" y="1122363"/>
            <a:ext cx="9144000" cy="2387600"/>
          </a:xfrm>
        </p:spPr>
        <p:txBody>
          <a:bodyPr/>
          <a:lstStyle/>
          <a:p>
            <a:r>
              <a:rPr lang="ru-RU" dirty="0"/>
              <a:t>                        </a:t>
            </a:r>
            <a:br>
              <a:rPr lang="ru-RU" dirty="0"/>
            </a:br>
            <a:r>
              <a:rPr lang="ru-RU" dirty="0"/>
              <a:t>                                </a:t>
            </a:r>
            <a:r>
              <a:rPr lang="ru-RU" sz="2400" dirty="0">
                <a:latin typeface="Arial Black" panose="020B0A04020102020204" pitchFamily="34" charset="0"/>
              </a:rPr>
              <a:t>СПАСИБО ЗА ВНИМАНИЕ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4656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F204AF2-686A-4A5C-B379-CBB89CA4A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331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B10146F5-F96B-4D6B-B783-B61A416882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1125" y="1690688"/>
            <a:ext cx="6889750" cy="480218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F4E24F3E-574B-46C1-B790-53686A5B2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200" dirty="0">
                <a:latin typeface="Arial Black" panose="020B0A04020102020204" pitchFamily="34" charset="0"/>
              </a:rPr>
              <a:t>\\\\\</a:t>
            </a:r>
            <a:br>
              <a:rPr lang="ru-RU" sz="2200" dirty="0">
                <a:latin typeface="Arial Black" panose="020B0A04020102020204" pitchFamily="34" charset="0"/>
              </a:rPr>
            </a:br>
            <a:r>
              <a:rPr lang="ru-RU" sz="2200" dirty="0">
                <a:latin typeface="Arial Black" panose="020B0A04020102020204" pitchFamily="34" charset="0"/>
              </a:rPr>
              <a:t/>
            </a:r>
            <a:br>
              <a:rPr lang="ru-RU" sz="2200" dirty="0">
                <a:latin typeface="Arial Black" panose="020B0A04020102020204" pitchFamily="34" charset="0"/>
              </a:rPr>
            </a:br>
            <a:r>
              <a:rPr lang="ru-RU" sz="2200" dirty="0">
                <a:latin typeface="Arial Black" panose="020B0A04020102020204" pitchFamily="34" charset="0"/>
              </a:rPr>
              <a:t/>
            </a:r>
            <a:br>
              <a:rPr lang="ru-RU" sz="2200" dirty="0">
                <a:latin typeface="Arial Black" panose="020B0A04020102020204" pitchFamily="34" charset="0"/>
              </a:rPr>
            </a:br>
            <a:r>
              <a:rPr lang="ru-RU" sz="2200" dirty="0">
                <a:latin typeface="Arial Black" panose="020B0A04020102020204" pitchFamily="34" charset="0"/>
              </a:rPr>
              <a:t>     </a:t>
            </a:r>
            <a:r>
              <a:rPr lang="ru-RU" sz="2700" dirty="0">
                <a:latin typeface="Arial Black" panose="020B0A04020102020204" pitchFamily="34" charset="0"/>
              </a:rPr>
              <a:t>На завалинках, в светелке иль на брёвнышках каких      </a:t>
            </a:r>
            <a:br>
              <a:rPr lang="ru-RU" sz="2700" dirty="0">
                <a:latin typeface="Arial Black" panose="020B0A04020102020204" pitchFamily="34" charset="0"/>
              </a:rPr>
            </a:br>
            <a:r>
              <a:rPr lang="ru-RU" sz="2700" dirty="0">
                <a:latin typeface="Arial Black" panose="020B0A04020102020204" pitchFamily="34" charset="0"/>
              </a:rPr>
              <a:t>             Собирали посиделки пожилых и молодых</a:t>
            </a:r>
            <a:r>
              <a:rPr lang="ru-RU" sz="2700" dirty="0"/>
              <a:t/>
            </a:r>
            <a:br>
              <a:rPr lang="ru-RU" sz="2700" dirty="0"/>
            </a:br>
            <a:endParaRPr lang="ru-RU" sz="2700" dirty="0"/>
          </a:p>
        </p:txBody>
      </p:sp>
    </p:spTree>
    <p:extLst>
      <p:ext uri="{BB962C8B-B14F-4D97-AF65-F5344CB8AC3E}">
        <p14:creationId xmlns="" xmlns:p14="http://schemas.microsoft.com/office/powerpoint/2010/main" val="2474644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F204AF2-686A-4A5C-B379-CBB89CA4A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331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0C44126-B6D8-417E-8260-2A297E1B05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>
                <a:latin typeface="Arial Black" panose="020B0A04020102020204" pitchFamily="34" charset="0"/>
              </a:rPr>
              <a:t/>
            </a:r>
            <a:br>
              <a:rPr lang="ru-RU" sz="2700" b="1" dirty="0">
                <a:latin typeface="Arial Black" panose="020B0A04020102020204" pitchFamily="34" charset="0"/>
              </a:rPr>
            </a:br>
            <a:r>
              <a:rPr lang="ru-RU" sz="2700" b="1" dirty="0">
                <a:latin typeface="Arial Black" panose="020B0A04020102020204" pitchFamily="34" charset="0"/>
              </a:rPr>
              <a:t/>
            </a:r>
            <a:br>
              <a:rPr lang="ru-RU" sz="2700" b="1" dirty="0">
                <a:latin typeface="Arial Black" panose="020B0A04020102020204" pitchFamily="34" charset="0"/>
              </a:rPr>
            </a:br>
            <a:r>
              <a:rPr lang="ru-RU" sz="2700" b="1" dirty="0">
                <a:latin typeface="Arial Black" panose="020B0A04020102020204" pitchFamily="34" charset="0"/>
              </a:rPr>
              <a:t>        Проходи, честной народ, не пыли, дорожка,</a:t>
            </a:r>
            <a:br>
              <a:rPr lang="ru-RU" sz="2700" b="1" dirty="0">
                <a:latin typeface="Arial Black" panose="020B0A04020102020204" pitchFamily="34" charset="0"/>
              </a:rPr>
            </a:br>
            <a:r>
              <a:rPr lang="ru-RU" sz="2700" b="1" dirty="0">
                <a:latin typeface="Arial Black" panose="020B0A04020102020204" pitchFamily="34" charset="0"/>
              </a:rPr>
              <a:t>            Добры молодцы идут погулять немножко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 </a:t>
            </a:r>
          </a:p>
        </p:txBody>
      </p:sp>
      <p:pic>
        <p:nvPicPr>
          <p:cNvPr id="7" name="Объект 5">
            <a:extLst>
              <a:ext uri="{FF2B5EF4-FFF2-40B4-BE49-F238E27FC236}">
                <a16:creationId xmlns="" xmlns:a16="http://schemas.microsoft.com/office/drawing/2014/main" id="{0F9AB632-D4B0-4503-8EFC-EF7D54298196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59" y="2058194"/>
            <a:ext cx="5790141" cy="43426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Объект 7">
            <a:extLst>
              <a:ext uri="{FF2B5EF4-FFF2-40B4-BE49-F238E27FC236}">
                <a16:creationId xmlns="" xmlns:a16="http://schemas.microsoft.com/office/drawing/2014/main" id="{50D5A845-BDC2-4E65-B297-0A453C14460A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199" y="2058194"/>
            <a:ext cx="5790141" cy="43426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23282981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F204AF2-686A-4A5C-B379-CBB89CA4A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3314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7D289867-B6AD-4554-A244-03151DC1E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                Русская народная песня «Семечки»</a:t>
            </a:r>
          </a:p>
        </p:txBody>
      </p:sp>
      <p:sp>
        <p:nvSpPr>
          <p:cNvPr id="7" name="Подзаголовок 6">
            <a:extLst>
              <a:ext uri="{FF2B5EF4-FFF2-40B4-BE49-F238E27FC236}">
                <a16:creationId xmlns="" xmlns:a16="http://schemas.microsoft.com/office/drawing/2014/main" id="{5A769A45-3029-4103-9CC2-CC2384E782C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3862872" y="3602038"/>
            <a:ext cx="5281127" cy="1193897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717161C9-7E71-4CCB-A04E-58F126E2AD5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6473" y="1371600"/>
            <a:ext cx="7200000" cy="52832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29382657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F204AF2-686A-4A5C-B379-CBB89CA4A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5314"/>
            <a:ext cx="12192000" cy="6923314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7D289867-B6AD-4554-A244-03151DC1E7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16243"/>
            <a:ext cx="9144000" cy="1007283"/>
          </a:xfrm>
        </p:spPr>
        <p:txBody>
          <a:bodyPr>
            <a:norm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Хочешь есть калачи, не сиди на печи!</a:t>
            </a:r>
            <a:br>
              <a:rPr lang="ru-RU" sz="2400" dirty="0">
                <a:latin typeface="Arial Black" panose="020B0A04020102020204" pitchFamily="34" charset="0"/>
              </a:rPr>
            </a:br>
            <a:endParaRPr lang="ru-RU" sz="2400" dirty="0">
              <a:latin typeface="Arial Black" panose="020B0A04020102020204" pitchFamily="34" charset="0"/>
            </a:endParaRPr>
          </a:p>
        </p:txBody>
      </p:sp>
      <p:sp>
        <p:nvSpPr>
          <p:cNvPr id="7" name="Подзаголовок 6">
            <a:extLst>
              <a:ext uri="{FF2B5EF4-FFF2-40B4-BE49-F238E27FC236}">
                <a16:creationId xmlns="" xmlns:a16="http://schemas.microsoft.com/office/drawing/2014/main" id="{5A769A45-3029-4103-9CC2-CC2384E782C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29404" y="3602038"/>
            <a:ext cx="6338596" cy="270166"/>
          </a:xfrm>
        </p:spPr>
        <p:txBody>
          <a:bodyPr>
            <a:normAutofit fontScale="62500" lnSpcReduction="20000"/>
          </a:bodyPr>
          <a:lstStyle/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F964EB60-C2BC-40EF-B426-B31DD729A9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1676"/>
          <a:stretch/>
        </p:blipFill>
        <p:spPr>
          <a:xfrm>
            <a:off x="2496000" y="1352372"/>
            <a:ext cx="7200000" cy="4889385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10371361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F204AF2-686A-4A5C-B379-CBB89CA4A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3314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7D289867-B6AD-4554-A244-03151DC1E74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8371471-B9BF-472D-83A1-5C3290F720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14596" y="3987800"/>
            <a:ext cx="3778898" cy="1270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E43C1EC7-7388-47B0-ADC5-F91B6562CDD6}"/>
              </a:ext>
            </a:extLst>
          </p:cNvPr>
          <p:cNvSpPr/>
          <p:nvPr/>
        </p:nvSpPr>
        <p:spPr>
          <a:xfrm>
            <a:off x="1875453" y="858416"/>
            <a:ext cx="87147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                 Торопись, честной народ! </a:t>
            </a:r>
            <a:br>
              <a:rPr lang="ru-RU" sz="2400" dirty="0">
                <a:latin typeface="Arial Black" panose="020B0A04020102020204" pitchFamily="34" charset="0"/>
              </a:rPr>
            </a:br>
            <a:r>
              <a:rPr lang="ru-RU" sz="2400" dirty="0">
                <a:latin typeface="Arial Black" panose="020B0A04020102020204" pitchFamily="34" charset="0"/>
              </a:rPr>
              <a:t>                   Всех вас ярмарка зовет!</a:t>
            </a:r>
          </a:p>
        </p:txBody>
      </p:sp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050790B2-D19D-4D0D-B6FC-319498AF90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351" y="1816100"/>
            <a:ext cx="7200000" cy="485902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2637430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F204AF2-686A-4A5C-B379-CBB89CA4A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" y="0"/>
            <a:ext cx="12192000" cy="692331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D70A7DD-236B-4D1D-891A-CF2C2D577F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774441"/>
            <a:ext cx="10515600" cy="737118"/>
          </a:xfrm>
        </p:spPr>
        <p:txBody>
          <a:bodyPr>
            <a:normAutofit fontScale="90000"/>
          </a:bodyPr>
          <a:lstStyle/>
          <a:p>
            <a:pPr>
              <a:lnSpc>
                <a:spcPct val="100000"/>
              </a:lnSpc>
            </a:pPr>
            <a:r>
              <a:rPr lang="ru-RU" sz="2000" dirty="0">
                <a:latin typeface="Arial Black" panose="020B0A04020102020204" pitchFamily="34" charset="0"/>
              </a:rPr>
              <a:t>Девица – девица, сходи за водицей</a:t>
            </a:r>
            <a:r>
              <a:rPr lang="ru-RU" sz="1600" dirty="0">
                <a:latin typeface="Arial Black" panose="020B0A04020102020204" pitchFamily="34" charset="0"/>
              </a:rPr>
              <a:t>.</a:t>
            </a:r>
            <a:r>
              <a:rPr lang="ru-RU" sz="1600" i="1" dirty="0">
                <a:latin typeface="Arial Black" panose="020B0A04020102020204" pitchFamily="34" charset="0"/>
              </a:rPr>
              <a:t>       </a:t>
            </a:r>
            <a:r>
              <a:rPr lang="ru-RU" sz="2000" dirty="0">
                <a:latin typeface="Arial Black" panose="020B0A04020102020204" pitchFamily="34" charset="0"/>
              </a:rPr>
              <a:t>Ложки, что ни говори, примечательные,</a:t>
            </a:r>
            <a:r>
              <a:rPr lang="ru-RU" sz="2000" i="1" dirty="0">
                <a:latin typeface="Arial Black" panose="020B0A04020102020204" pitchFamily="34" charset="0"/>
              </a:rPr>
              <a:t/>
            </a:r>
            <a:br>
              <a:rPr lang="ru-RU" sz="2000" i="1" dirty="0">
                <a:latin typeface="Arial Black" panose="020B0A04020102020204" pitchFamily="34" charset="0"/>
              </a:rPr>
            </a:br>
            <a:r>
              <a:rPr lang="ru-RU" sz="2000" i="1" dirty="0">
                <a:latin typeface="Arial Black" panose="020B0A04020102020204" pitchFamily="34" charset="0"/>
              </a:rPr>
              <a:t>                                                                  </a:t>
            </a:r>
            <a:r>
              <a:rPr lang="ru-RU" sz="2000" dirty="0">
                <a:latin typeface="Arial Black" panose="020B0A04020102020204" pitchFamily="34" charset="0"/>
              </a:rPr>
              <a:t>А ребята – ложкари замечательные</a:t>
            </a:r>
            <a:r>
              <a:rPr lang="ru-RU" sz="2000" dirty="0"/>
              <a:t>.</a:t>
            </a:r>
            <a:endParaRPr lang="ru-RU" sz="2000" dirty="0">
              <a:latin typeface="Arial Black" panose="020B0A04020102020204" pitchFamily="34" charset="0"/>
            </a:endParaRPr>
          </a:p>
        </p:txBody>
      </p:sp>
      <p:pic>
        <p:nvPicPr>
          <p:cNvPr id="10" name="Объект 9">
            <a:extLst>
              <a:ext uri="{FF2B5EF4-FFF2-40B4-BE49-F238E27FC236}">
                <a16:creationId xmlns="" xmlns:a16="http://schemas.microsoft.com/office/drawing/2014/main" id="{677E8A88-42CB-4F25-80A2-1503EB7D4A4C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799" y="1568208"/>
            <a:ext cx="5851849" cy="43669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7" name="Объект 7">
            <a:extLst>
              <a:ext uri="{FF2B5EF4-FFF2-40B4-BE49-F238E27FC236}">
                <a16:creationId xmlns="" xmlns:a16="http://schemas.microsoft.com/office/drawing/2014/main" id="{A73FB4F3-B2CD-4FBB-B1B7-2ABD33B88BFC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2298700"/>
            <a:ext cx="5181600" cy="428069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20704245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F204AF2-686A-4A5C-B379-CBB89CA4A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0895"/>
            <a:ext cx="12192000" cy="6923314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7D289867-B6AD-4554-A244-03151DC1E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2700" dirty="0">
                <a:latin typeface="Arial Black" panose="020B0A04020102020204" pitchFamily="34" charset="0"/>
              </a:rPr>
              <a:t/>
            </a:r>
            <a:br>
              <a:rPr lang="ru-RU" sz="2700" dirty="0">
                <a:latin typeface="Arial Black" panose="020B0A04020102020204" pitchFamily="34" charset="0"/>
              </a:rPr>
            </a:br>
            <a:r>
              <a:rPr lang="ru-RU" sz="2700" dirty="0">
                <a:latin typeface="Arial Black" panose="020B0A04020102020204" pitchFamily="34" charset="0"/>
              </a:rPr>
              <a:t/>
            </a:r>
            <a:br>
              <a:rPr lang="ru-RU" sz="2700" dirty="0">
                <a:latin typeface="Arial Black" panose="020B0A04020102020204" pitchFamily="34" charset="0"/>
              </a:rPr>
            </a:br>
            <a:r>
              <a:rPr lang="ru-RU" sz="2700" dirty="0">
                <a:latin typeface="Arial Black" panose="020B0A04020102020204" pitchFamily="34" charset="0"/>
              </a:rPr>
              <a:t/>
            </a:r>
            <a:br>
              <a:rPr lang="ru-RU" sz="2700" dirty="0">
                <a:latin typeface="Arial Black" panose="020B0A04020102020204" pitchFamily="34" charset="0"/>
              </a:rPr>
            </a:br>
            <a:r>
              <a:rPr lang="ru-RU" sz="2700" dirty="0">
                <a:latin typeface="Arial Black" panose="020B0A04020102020204" pitchFamily="34" charset="0"/>
              </a:rPr>
              <a:t/>
            </a:r>
            <a:br>
              <a:rPr lang="ru-RU" sz="2700" dirty="0">
                <a:latin typeface="Arial Black" panose="020B0A04020102020204" pitchFamily="34" charset="0"/>
              </a:rPr>
            </a:br>
            <a:r>
              <a:rPr lang="ru-RU" sz="2700" dirty="0">
                <a:latin typeface="Arial Black" panose="020B0A04020102020204" pitchFamily="34" charset="0"/>
              </a:rPr>
              <a:t/>
            </a:r>
            <a:br>
              <a:rPr lang="ru-RU" sz="2700" dirty="0">
                <a:latin typeface="Arial Black" panose="020B0A04020102020204" pitchFamily="34" charset="0"/>
              </a:rPr>
            </a:br>
            <a:r>
              <a:rPr lang="ru-RU" sz="2700" dirty="0">
                <a:latin typeface="Arial Black" panose="020B0A04020102020204" pitchFamily="34" charset="0"/>
              </a:rPr>
              <a:t/>
            </a:r>
            <a:br>
              <a:rPr lang="ru-RU" sz="2700" dirty="0">
                <a:latin typeface="Arial Black" panose="020B0A04020102020204" pitchFamily="34" charset="0"/>
              </a:rPr>
            </a:br>
            <a:r>
              <a:rPr lang="ru-RU" sz="2700" dirty="0">
                <a:latin typeface="Arial Black" panose="020B0A04020102020204" pitchFamily="34" charset="0"/>
              </a:rPr>
              <a:t/>
            </a:r>
            <a:br>
              <a:rPr lang="ru-RU" sz="2700" dirty="0">
                <a:latin typeface="Arial Black" panose="020B0A04020102020204" pitchFamily="34" charset="0"/>
              </a:rPr>
            </a:br>
            <a:r>
              <a:rPr lang="ru-RU" sz="2700" dirty="0">
                <a:latin typeface="Arial Black" panose="020B0A04020102020204" pitchFamily="34" charset="0"/>
              </a:rPr>
              <a:t>     </a:t>
            </a:r>
            <a:br>
              <a:rPr lang="ru-RU" sz="2700" dirty="0">
                <a:latin typeface="Arial Black" panose="020B0A04020102020204" pitchFamily="34" charset="0"/>
              </a:rPr>
            </a:br>
            <a:r>
              <a:rPr lang="ru-RU" sz="2700" i="1" dirty="0">
                <a:latin typeface="Arial Black" panose="020B0A04020102020204" pitchFamily="34" charset="0"/>
              </a:rPr>
              <a:t/>
            </a:r>
            <a:br>
              <a:rPr lang="ru-RU" sz="2700" i="1" dirty="0">
                <a:latin typeface="Arial Black" panose="020B0A04020102020204" pitchFamily="34" charset="0"/>
              </a:rPr>
            </a:br>
            <a:endParaRPr lang="ru-RU" sz="2700" dirty="0">
              <a:latin typeface="Arial Black" panose="020B0A04020102020204" pitchFamily="34" charset="0"/>
            </a:endParaRPr>
          </a:p>
        </p:txBody>
      </p:sp>
      <p:sp>
        <p:nvSpPr>
          <p:cNvPr id="10" name="Объект 9">
            <a:extLst>
              <a:ext uri="{FF2B5EF4-FFF2-40B4-BE49-F238E27FC236}">
                <a16:creationId xmlns="" xmlns:a16="http://schemas.microsoft.com/office/drawing/2014/main" id="{1E03C557-DF12-4087-9756-0B02135F56A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4457" y="1867515"/>
            <a:ext cx="5181600" cy="4351338"/>
          </a:xfrm>
        </p:spPr>
        <p:txBody>
          <a:bodyPr/>
          <a:lstStyle/>
          <a:p>
            <a:pPr marL="0" indent="0">
              <a:buNone/>
            </a:pPr>
            <a:r>
              <a:rPr lang="ru-RU" dirty="0">
                <a:latin typeface="Arial Black" panose="020B0A04020102020204" pitchFamily="34" charset="0"/>
              </a:rPr>
              <a:t>Уж как я свою коровушку люблю,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Уж как я-ль-то ей </a:t>
            </a:r>
            <a:r>
              <a:rPr lang="ru-RU" dirty="0" err="1">
                <a:latin typeface="Arial Black" panose="020B0A04020102020204" pitchFamily="34" charset="0"/>
              </a:rPr>
              <a:t>крапивушки</a:t>
            </a:r>
            <a:r>
              <a:rPr lang="ru-RU" dirty="0">
                <a:latin typeface="Arial Black" panose="020B0A04020102020204" pitchFamily="34" charset="0"/>
              </a:rPr>
              <a:t> нарву,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Кушай  вволюшку, коровушка моя, </a:t>
            </a:r>
            <a:br>
              <a:rPr lang="ru-RU" dirty="0">
                <a:latin typeface="Arial Black" panose="020B0A04020102020204" pitchFamily="34" charset="0"/>
              </a:rPr>
            </a:br>
            <a:r>
              <a:rPr lang="ru-RU" dirty="0">
                <a:latin typeface="Arial Black" panose="020B0A04020102020204" pitchFamily="34" charset="0"/>
              </a:rPr>
              <a:t>Кушай, досыта, буренушка моя.</a:t>
            </a:r>
            <a:br>
              <a:rPr lang="ru-RU" dirty="0">
                <a:latin typeface="Arial Black" panose="020B0A04020102020204" pitchFamily="34" charset="0"/>
              </a:rPr>
            </a:br>
            <a:endParaRPr lang="ru-RU" dirty="0"/>
          </a:p>
        </p:txBody>
      </p:sp>
      <p:sp>
        <p:nvSpPr>
          <p:cNvPr id="11" name="Объект 10">
            <a:extLst>
              <a:ext uri="{FF2B5EF4-FFF2-40B4-BE49-F238E27FC236}">
                <a16:creationId xmlns="" xmlns:a16="http://schemas.microsoft.com/office/drawing/2014/main" id="{00439D44-7223-48E8-8ECA-10E1AFD014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302000" y="2024919"/>
            <a:ext cx="335280" cy="2232122"/>
          </a:xfrm>
        </p:spPr>
        <p:txBody>
          <a:bodyPr/>
          <a:lstStyle/>
          <a:p>
            <a:pPr marL="0" indent="0">
              <a:buNone/>
            </a:pPr>
            <a:endParaRPr lang="ru-RU" i="1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="" xmlns:a16="http://schemas.microsoft.com/office/drawing/2014/main" id="{E43C1EC7-7388-47B0-ADC5-F91B6562CDD6}"/>
              </a:ext>
            </a:extLst>
          </p:cNvPr>
          <p:cNvSpPr/>
          <p:nvPr/>
        </p:nvSpPr>
        <p:spPr>
          <a:xfrm>
            <a:off x="1875453" y="858416"/>
            <a:ext cx="87147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Arial Black" panose="020B0A04020102020204" pitchFamily="34" charset="0"/>
              </a:rPr>
              <a:t>         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="" xmlns:a16="http://schemas.microsoft.com/office/drawing/2014/main" id="{27DD584B-051E-45DA-BBB5-646164CE172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19955"/>
          <a:stretch/>
        </p:blipFill>
        <p:spPr>
          <a:xfrm>
            <a:off x="838200" y="1320081"/>
            <a:ext cx="5763208" cy="501406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25489325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7F204AF2-686A-4A5C-B379-CBB89CA4AD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23314"/>
          </a:xfrm>
          <a:prstGeom prst="rect">
            <a:avLst/>
          </a:prstGeom>
        </p:spPr>
      </p:pic>
      <p:sp>
        <p:nvSpPr>
          <p:cNvPr id="6" name="Заголовок 5">
            <a:extLst>
              <a:ext uri="{FF2B5EF4-FFF2-40B4-BE49-F238E27FC236}">
                <a16:creationId xmlns="" xmlns:a16="http://schemas.microsoft.com/office/drawing/2014/main" id="{7D289867-B6AD-4554-A244-03151DC1E7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i="1" dirty="0"/>
              <a:t/>
            </a:r>
            <a:br>
              <a:rPr lang="ru-RU" i="1" dirty="0"/>
            </a:br>
            <a:endParaRPr lang="ru-RU" dirty="0"/>
          </a:p>
        </p:txBody>
      </p:sp>
      <p:sp>
        <p:nvSpPr>
          <p:cNvPr id="10" name="Объект 9">
            <a:extLst>
              <a:ext uri="{FF2B5EF4-FFF2-40B4-BE49-F238E27FC236}">
                <a16:creationId xmlns="" xmlns:a16="http://schemas.microsoft.com/office/drawing/2014/main" id="{05319309-3EF3-44F5-8BFF-4155584D9108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Объект 10">
            <a:extLst>
              <a:ext uri="{FF2B5EF4-FFF2-40B4-BE49-F238E27FC236}">
                <a16:creationId xmlns="" xmlns:a16="http://schemas.microsoft.com/office/drawing/2014/main" id="{5221236F-F9DA-4791-9F5B-1162F59CE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343192" y="1027906"/>
            <a:ext cx="4419600" cy="5149057"/>
          </a:xfrm>
        </p:spPr>
        <p:txBody>
          <a:bodyPr/>
          <a:lstStyle/>
          <a:p>
            <a:pPr marL="0" indent="0">
              <a:buNone/>
            </a:pPr>
            <a:r>
              <a:rPr lang="ru-RU" sz="24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</a:t>
            </a:r>
          </a:p>
          <a:p>
            <a:pPr marL="0" indent="0">
              <a:buNone/>
            </a:pPr>
            <a:r>
              <a:rPr lang="ru-RU" sz="24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</a:t>
            </a: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За рекой запел    </a:t>
            </a:r>
            <a:b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                     соловушка, </a:t>
            </a:r>
            <a:b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 Полыхает зорька алая.</a:t>
            </a:r>
            <a:b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 Всё в краю родном</a:t>
            </a:r>
            <a:b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 наполнено красотою</a:t>
            </a:r>
            <a:b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                 небывалою.</a:t>
            </a:r>
            <a:b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 Пролетают гуси-лебеди</a:t>
            </a:r>
            <a:b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 над бескрайними</a:t>
            </a:r>
            <a:b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                    просторами:</a:t>
            </a:r>
            <a:b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 Над лугами, над</a:t>
            </a:r>
            <a:b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 дубравами и над синими</a:t>
            </a:r>
            <a:b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</a:br>
            <a:r>
              <a:rPr lang="ru-RU" sz="2000" dirty="0">
                <a:latin typeface="Arial Black" panose="020B0A04020102020204" pitchFamily="34" charset="0"/>
                <a:ea typeface="Times New Roman" panose="02020603050405020304" pitchFamily="18" charset="0"/>
              </a:rPr>
              <a:t>                           озёрами.</a:t>
            </a:r>
            <a:endParaRPr lang="ru-RU" sz="2000" dirty="0"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DF7F2D47-C433-489B-A72E-B44A3A4F4A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96" y="729000"/>
            <a:ext cx="7200000" cy="54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="" xmlns:p14="http://schemas.microsoft.com/office/powerpoint/2010/main" val="41251169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81</Words>
  <Application>Microsoft Office PowerPoint</Application>
  <PresentationFormat>Произвольный</PresentationFormat>
  <Paragraphs>20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МБДОУ «Детский сад общеразвивающего вида № 44»     Русский народный праздник   Нам посчастливилось родиться на Руси</vt:lpstr>
      <vt:lpstr>\\\\\        На завалинках, в светелке иль на брёвнышках каких                    Собирали посиделки пожилых и молодых </vt:lpstr>
      <vt:lpstr>          Проходи, честной народ, не пыли, дорожка,             Добры молодцы идут погулять немножко  </vt:lpstr>
      <vt:lpstr>                Русская народная песня «Семечки»</vt:lpstr>
      <vt:lpstr>Хочешь есть калачи, не сиди на печи! </vt:lpstr>
      <vt:lpstr>     </vt:lpstr>
      <vt:lpstr>Девица – девица, сходи за водицей.       Ложки, что ни говори, примечательные,                                                                   А ребята – ложкари замечательные.</vt:lpstr>
      <vt:lpstr>                </vt:lpstr>
      <vt:lpstr>     </vt:lpstr>
      <vt:lpstr>     </vt:lpstr>
      <vt:lpstr>                                                         СПАСИБО ЗА ВНИМАНИЕ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Нам посчастливилось родиться на Руси</dc:title>
  <dc:creator>Бураки</dc:creator>
  <cp:lastModifiedBy>User</cp:lastModifiedBy>
  <cp:revision>10</cp:revision>
  <dcterms:created xsi:type="dcterms:W3CDTF">2021-05-13T18:22:52Z</dcterms:created>
  <dcterms:modified xsi:type="dcterms:W3CDTF">2021-05-14T15:07:10Z</dcterms:modified>
</cp:coreProperties>
</file>