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57" r:id="rId6"/>
    <p:sldId id="258" r:id="rId7"/>
    <p:sldId id="259" r:id="rId8"/>
    <p:sldId id="260" r:id="rId9"/>
    <p:sldId id="261" r:id="rId10"/>
    <p:sldId id="264" r:id="rId11"/>
    <p:sldId id="265" r:id="rId12"/>
    <p:sldId id="262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5" b="22495"/>
          <a:stretch/>
        </p:blipFill>
        <p:spPr bwMode="auto">
          <a:xfrm>
            <a:off x="179512" y="764704"/>
            <a:ext cx="8496944" cy="41044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23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260648"/>
            <a:ext cx="5832648" cy="115212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На уроке информатики мы с учителем попробовали создать урок в виде </a:t>
            </a:r>
            <a:r>
              <a:rPr lang="ru-RU" dirty="0" err="1"/>
              <a:t>квеста</a:t>
            </a:r>
            <a:r>
              <a:rPr lang="ru-RU" dirty="0"/>
              <a:t> на доске </a:t>
            </a:r>
            <a:r>
              <a:rPr lang="en-US" dirty="0" err="1"/>
              <a:t>Miro</a:t>
            </a:r>
            <a:r>
              <a:rPr lang="ru-RU" dirty="0"/>
              <a:t>. Это был урок проверки знаний, но не  в виде обычной самостоятельной работы, а </a:t>
            </a:r>
            <a:r>
              <a:rPr lang="ru-RU" dirty="0" smtClean="0"/>
              <a:t>в виде </a:t>
            </a:r>
            <a:r>
              <a:rPr lang="ru-RU" dirty="0"/>
              <a:t>путешествия.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843808" y="1412776"/>
            <a:ext cx="6052517" cy="282966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62740" y="3717032"/>
            <a:ext cx="4082415" cy="280479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4283968" y="5119429"/>
            <a:ext cx="2956173" cy="10081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Подведение итогов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062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457575"/>
            <a:ext cx="6172200" cy="34004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67544" y="260648"/>
            <a:ext cx="5832648" cy="115212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ссылке на доску Миро, ученики могут зайти на доску своего урока в любое удобное время.</a:t>
            </a:r>
          </a:p>
          <a:p>
            <a:pPr algn="ctr"/>
            <a:r>
              <a:rPr lang="ru-RU" dirty="0" smtClean="0"/>
              <a:t>На доске можно сохранять бесконечное количество уроков, она безгранична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183986" y="1484784"/>
            <a:ext cx="6119638" cy="3045564"/>
          </a:xfrm>
          <a:prstGeom prst="rect">
            <a:avLst/>
          </a:prstGeom>
        </p:spPr>
      </p:pic>
      <p:sp>
        <p:nvSpPr>
          <p:cNvPr id="3" name="AutoShape 2" descr="Облачные технологии в образовании ⋆ FutureNo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Облачные технологии в образовании ⋆ FutureNow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339752" y="188640"/>
            <a:ext cx="4320480" cy="9361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ambria" pitchFamily="18" charset="0"/>
                <a:ea typeface="Cambria" pitchFamily="18" charset="0"/>
              </a:rPr>
              <a:t>Заключение</a:t>
            </a:r>
            <a:endParaRPr lang="ru-RU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6" y="1124744"/>
            <a:ext cx="8352928" cy="34563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Внедрение </a:t>
            </a:r>
            <a:r>
              <a:rPr lang="ru-RU" dirty="0">
                <a:latin typeface="Cambria" pitchFamily="18" charset="0"/>
                <a:ea typeface="Cambria" pitchFamily="18" charset="0"/>
              </a:rPr>
              <a:t>облачных технологий в образовательный процесс – необходимый этап в повышении качества </a:t>
            </a:r>
            <a:r>
              <a:rPr lang="ru-RU" dirty="0" smtClean="0">
                <a:latin typeface="Cambria" pitchFamily="18" charset="0"/>
                <a:ea typeface="Cambria" pitchFamily="18" charset="0"/>
              </a:rPr>
              <a:t>образования.</a:t>
            </a:r>
          </a:p>
          <a:p>
            <a:pPr algn="ctr"/>
            <a:endParaRPr lang="ru-RU" dirty="0">
              <a:latin typeface="Cambria" pitchFamily="18" charset="0"/>
              <a:ea typeface="Cambria" pitchFamily="18" charset="0"/>
            </a:endParaRPr>
          </a:p>
          <a:p>
            <a:pPr algn="ctr"/>
            <a:r>
              <a:rPr lang="ru-RU" dirty="0">
                <a:latin typeface="Cambria" pitchFamily="18" charset="0"/>
                <a:ea typeface="Cambria" pitchFamily="18" charset="0"/>
              </a:rPr>
              <a:t>Благодаря использованию облачных технологий образовательное пространство становится </a:t>
            </a:r>
            <a:r>
              <a:rPr lang="ru-RU" dirty="0" smtClean="0">
                <a:latin typeface="Cambria" pitchFamily="18" charset="0"/>
                <a:ea typeface="Cambria" pitchFamily="18" charset="0"/>
              </a:rPr>
              <a:t>открытым.</a:t>
            </a:r>
          </a:p>
          <a:p>
            <a:pPr algn="ctr"/>
            <a:endParaRPr lang="ru-RU" dirty="0">
              <a:latin typeface="Cambria" pitchFamily="18" charset="0"/>
              <a:ea typeface="Cambria" pitchFamily="18" charset="0"/>
            </a:endParaRPr>
          </a:p>
          <a:p>
            <a:pPr algn="ctr"/>
            <a:r>
              <a:rPr lang="ru-RU" dirty="0">
                <a:latin typeface="Cambria" pitchFamily="18" charset="0"/>
                <a:ea typeface="Cambria" pitchFamily="18" charset="0"/>
              </a:rPr>
              <a:t>Онлайн-доска является отличным сервисом для творческих учителей, он позволяет разработать урок,  используя сразу несколько методов и приемов. Не обязательно тратить время на печать раздаточного материала, доска является безграничной, можно добавить рисунок, музыку или даже отрывок из видео.</a:t>
            </a:r>
          </a:p>
          <a:p>
            <a:pPr algn="ctr"/>
            <a:endParaRPr lang="ru-RU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5122" name="Picture 2" descr="Облачные сервисы для бизнеса. Облачные технологии Microsoft. Использование  облачных сервисов в офисе Облачные сервисы для бизнеса. Облачные технологии  Microsoft. Использование облачных сервисов в офисе Облачные сервисы для  бизнеса. Облачные технологии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667968"/>
            <a:ext cx="3050704" cy="204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Облачные вычисления: примеры использования и преимущества | Облако  TechExpe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57" y="4595827"/>
            <a:ext cx="3606123" cy="216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66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&quot;Спасибо за внимание&quot; для презентации - 553 классных иде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4"/>
            <a:ext cx="7200800" cy="540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96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2611840" y="2905021"/>
            <a:ext cx="6552728" cy="1684976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3285844"/>
            <a:ext cx="54885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ambria" pitchFamily="18" charset="0"/>
                <a:ea typeface="Cambria" pitchFamily="18" charset="0"/>
              </a:rPr>
              <a:t>В современном мире использование облачных технологий  является важным аспектом в развитии информационного общества</a:t>
            </a:r>
          </a:p>
        </p:txBody>
      </p:sp>
      <p:pic>
        <p:nvPicPr>
          <p:cNvPr id="1030" name="Picture 6" descr="Облачные технологии: в чем преимущество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664" y="24024"/>
            <a:ext cx="9433048" cy="288099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онцепция облачных сервисов | Облачные технологии в школ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35142"/>
            <a:ext cx="3744416" cy="288788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9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51520" y="4934555"/>
            <a:ext cx="8640960" cy="1895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013176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Cambria" pitchFamily="18" charset="0"/>
                <a:ea typeface="Cambria" pitchFamily="18" charset="0"/>
              </a:rPr>
              <a:t>П</a:t>
            </a:r>
            <a:r>
              <a:rPr lang="ru-RU" dirty="0" smtClean="0">
                <a:latin typeface="Cambria" pitchFamily="18" charset="0"/>
                <a:ea typeface="Cambria" pitchFamily="18" charset="0"/>
              </a:rPr>
              <a:t>рименение </a:t>
            </a:r>
            <a:r>
              <a:rPr lang="ru-RU" dirty="0">
                <a:latin typeface="Cambria" pitchFamily="18" charset="0"/>
                <a:ea typeface="Cambria" pitchFamily="18" charset="0"/>
              </a:rPr>
              <a:t>новых информационных технологий продиктованы, прежде всего, педагогической потребностью повышения эффективности обучения в связи с введением ФГОС нового поколения, для формирования навыка самостоятельной учебной деятельности при обучении в школе и во время дистанционного обучения.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89" y="2643700"/>
            <a:ext cx="3051930" cy="229085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946" y="106836"/>
            <a:ext cx="3085401" cy="231405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4"/>
          <a:stretch/>
        </p:blipFill>
        <p:spPr bwMode="auto">
          <a:xfrm>
            <a:off x="2998368" y="44817"/>
            <a:ext cx="2770937" cy="265768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s://sun9-north.userapi.com/sun9-86/s/v1/ig2/U4LluNn5Y--84lquUPOVTZcjXFXDIjXh7wt486WjY7faJbaH_Hu072GjN2nwL_JXLGtJ8DpACI4poRm74MRSLeHw.jpg?size=960x720&amp;quality=95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305" y="2420887"/>
            <a:ext cx="3024660" cy="226849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1.43222.userapi.com/s/v1/ig2/Sn7n2o8F0rWYmi5hARgYOpyqkNtTQXNoRIEnKpQyJDwFhOQHTmluuv9YpFQj6lYh4Ry5FY36TiB7bK0TDCgSLyZZ.jpg?size=960x720&amp;quality=95&amp;type=album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1" t="1" r="24388" b="19051"/>
          <a:stretch/>
        </p:blipFill>
        <p:spPr bwMode="auto">
          <a:xfrm>
            <a:off x="-25112" y="-278807"/>
            <a:ext cx="2908446" cy="304442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west.userapi.com/sun9-37/s/v1/ig2/Gnze_f27KODPzh4yZhObdtEiYIrAOqk6LwrnfwxnPylfhyed1YXIszeRQYbNagH5tiFHzc2kGRFLgpChOKF1NBlT.jpg?size=1600x738&amp;quality=95&amp;type=albu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1" t="11913" r="31160" b="7578"/>
          <a:stretch/>
        </p:blipFill>
        <p:spPr bwMode="auto">
          <a:xfrm>
            <a:off x="2720251" y="2799379"/>
            <a:ext cx="3049054" cy="190265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73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iro: как пользоваться интерактивной доской для дистанционного обучения?  Разбор от We.Stud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389" y="4144642"/>
            <a:ext cx="3802435" cy="230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iro – для визуалов, влюбленных в красоту и совершенство – Новости – Окна  роста – Национальный исследовательский университет «Высшая школа экономики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523" y="4341135"/>
            <a:ext cx="3522866" cy="195519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Интерактивная доска Miro интегрирована в сервис для видеоконференций  Proficon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592"/>
            <a:ext cx="6549367" cy="368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89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nteraktivnaya-doska-miro-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6972"/>
          <a:stretch/>
        </p:blipFill>
        <p:spPr bwMode="auto">
          <a:xfrm>
            <a:off x="539552" y="548680"/>
            <a:ext cx="3456384" cy="35283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interaktivnaya-doska-miro-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128" y="1559916"/>
            <a:ext cx="3151748" cy="273798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932040" y="692696"/>
            <a:ext cx="2880320" cy="79208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ПАНЕЛЬ ИНСТРУМЕНТОВ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7504" y="4478774"/>
            <a:ext cx="4896544" cy="151216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Основной на доске является панель инструментов, которая отображается в виде схематических иконок </a:t>
            </a:r>
          </a:p>
        </p:txBody>
      </p:sp>
      <p:pic>
        <p:nvPicPr>
          <p:cNvPr id="3074" name="Picture 2" descr="Miro: как пользоваться интерактивной доской для дистанционного обучения?  Разбор от We.Stud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309306"/>
            <a:ext cx="4184576" cy="254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34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476672"/>
            <a:ext cx="6192688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При проектировании урока в облачном сервисе </a:t>
            </a:r>
            <a:r>
              <a:rPr lang="ru-RU" dirty="0" err="1"/>
              <a:t>Miro</a:t>
            </a:r>
            <a:r>
              <a:rPr lang="ru-RU" dirty="0"/>
              <a:t>, учитель разрабатывает план урока двумя способами: 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8347893" cy="28803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907704" y="4997152"/>
            <a:ext cx="6696744" cy="15121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Перед уроком (добавляет дату, тему, интерактивные тренажеры), при этом, как и с обычной доской, этот материал можно скрыть на время от учащихся, и сделать «видимым» на любом этапе урока </a:t>
            </a:r>
          </a:p>
        </p:txBody>
      </p:sp>
    </p:spTree>
    <p:extLst>
      <p:ext uri="{BB962C8B-B14F-4D97-AF65-F5344CB8AC3E}">
        <p14:creationId xmlns:p14="http://schemas.microsoft.com/office/powerpoint/2010/main" val="61557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899592" y="548680"/>
            <a:ext cx="6984776" cy="3657947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4283968" y="4653136"/>
            <a:ext cx="4644516" cy="115212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Во время урока, материалы добавляются в режиме реального времени с компьютера учителя, графического планшета или интерактивной доски. </a:t>
            </a:r>
          </a:p>
        </p:txBody>
      </p:sp>
    </p:spTree>
    <p:extLst>
      <p:ext uri="{BB962C8B-B14F-4D97-AF65-F5344CB8AC3E}">
        <p14:creationId xmlns:p14="http://schemas.microsoft.com/office/powerpoint/2010/main" val="100623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116632"/>
            <a:ext cx="7488832" cy="12241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Благодаря расширенным функциям данного приложения, на уроке одновременно можно использоваться несколько видов деятельности, например, решение уравнений или исправление ошибок в тексте на уроке русского языка.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080304" y="1556792"/>
            <a:ext cx="6720209" cy="259228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899592" y="3861048"/>
            <a:ext cx="6624736" cy="266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02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11760" y="260648"/>
            <a:ext cx="5832648" cy="11521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Для закрепления новой темы, на доску можно встроить онлайн </a:t>
            </a:r>
            <a:r>
              <a:rPr lang="ru-RU" dirty="0" err="1"/>
              <a:t>интерактив</a:t>
            </a:r>
            <a:r>
              <a:rPr lang="ru-RU" dirty="0"/>
              <a:t> с разных сайтов, например с сайта </a:t>
            </a:r>
            <a:r>
              <a:rPr lang="ru-RU" dirty="0" err="1"/>
              <a:t>lea</a:t>
            </a:r>
            <a:r>
              <a:rPr lang="en-US" dirty="0"/>
              <a:t>r</a:t>
            </a:r>
            <a:r>
              <a:rPr lang="ru-RU" dirty="0" err="1"/>
              <a:t>ning</a:t>
            </a:r>
            <a:r>
              <a:rPr lang="ru-RU" dirty="0"/>
              <a:t> </a:t>
            </a:r>
            <a:r>
              <a:rPr lang="ru-RU" dirty="0" err="1"/>
              <a:t>apps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5098687" cy="4603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631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324</Words>
  <Application>Microsoft Office PowerPoint</Application>
  <PresentationFormat>Экран (4:3)</PresentationFormat>
  <Paragraphs>19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Cambria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admin</cp:lastModifiedBy>
  <cp:revision>18</cp:revision>
  <dcterms:created xsi:type="dcterms:W3CDTF">2023-01-26T08:19:18Z</dcterms:created>
  <dcterms:modified xsi:type="dcterms:W3CDTF">2025-02-25T14:25:20Z</dcterms:modified>
</cp:coreProperties>
</file>