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4E88A5-1B53-4A3C-951B-A6F1DE441E3E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254CA-F393-48C8-BAFC-6C50B35147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8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4E88A5-1B53-4A3C-951B-A6F1DE441E3E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6254CA-F393-48C8-BAFC-6C50B35147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783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9600" smtClean="0">
                <a:ln w="0">
                  <a:solidFill>
                    <a:schemeClr val="bg2">
                      <a:lumMod val="50000"/>
                    </a:schemeClr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Красная книга</a:t>
            </a:r>
            <a:r>
              <a:rPr lang="ru-RU" sz="960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  <a:t/>
            </a:r>
            <a:br>
              <a:rPr lang="ru-RU" sz="960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12700" stA="50000" endPos="50000" dist="5000" dir="5400000" sy="-100000" rotWithShape="0"/>
                </a:effectLst>
              </a:rPr>
            </a:br>
            <a:endParaRPr lang="ru-RU" sz="960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23442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716016" y="4581128"/>
            <a:ext cx="4104456" cy="172819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004048" y="4869160"/>
            <a:ext cx="36004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Презентацию подготовила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учитель начальных классов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Савинкова Марина Николаевна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2883612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374503"/>
      </p:ext>
    </p:ext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071871"/>
      </p:ext>
    </p:ext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2557813"/>
      </p:ext>
    </p:ext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smtClean="0">
                <a:solidFill>
                  <a:srgbClr val="006600"/>
                </a:solidFill>
                <a:latin typeface="Verdana"/>
                <a:ea typeface="Calibri"/>
                <a:cs typeface="Times New Roman"/>
              </a:rPr>
              <a:t>Красные страницы</a:t>
            </a:r>
            <a:endParaRPr lang="ru-RU" sz="6000" dirty="0">
              <a:solidFill>
                <a:srgbClr val="006600"/>
              </a:solidFill>
              <a:latin typeface="Verdana"/>
              <a:ea typeface="Calibri"/>
              <a:cs typeface="Times New Roman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607057"/>
      </p:ext>
    </p:extLst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614510"/>
      </p:ext>
    </p:extLst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944557"/>
      </p:ext>
    </p:extLst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697239"/>
      </p:ext>
    </p:extLst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smtClean="0">
                <a:solidFill>
                  <a:srgbClr val="002060"/>
                </a:solidFill>
                <a:latin typeface="Verdana"/>
                <a:ea typeface="Calibri"/>
                <a:cs typeface="Times New Roman"/>
              </a:rPr>
              <a:t>Желтые страницы</a:t>
            </a:r>
            <a:endParaRPr lang="ru-RU" sz="6000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52187"/>
      </p:ext>
    </p:extLst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4648"/>
      </p:ext>
    </p:extLst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185102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4500" cap="none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Люди думали, что природа сама собой восстанавливается, сколько бы ни брать у нее. </a:t>
            </a:r>
            <a:br>
              <a:rPr lang="ru-RU" sz="4500" cap="none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500" cap="none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Но это не так!</a:t>
            </a:r>
            <a:r>
              <a:rPr lang="ru-RU" sz="2800" cap="none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800" cap="none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9600" cap="none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247135"/>
      </p:ext>
    </p:extLst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smtClean="0">
                <a:solidFill>
                  <a:schemeClr val="bg1">
                    <a:lumMod val="75000"/>
                    <a:lumOff val="25000"/>
                  </a:schemeClr>
                </a:solidFill>
                <a:latin typeface="Verdana"/>
                <a:ea typeface="Calibri"/>
                <a:cs typeface="Times New Roman"/>
              </a:rPr>
              <a:t>Серые страницы</a:t>
            </a:r>
            <a:endParaRPr lang="ru-RU" sz="6000" dirty="0">
              <a:solidFill>
                <a:schemeClr val="bg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35357"/>
      </p:ext>
    </p:extLst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002610"/>
      </p:ext>
    </p:extLst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5410412"/>
      </p:ext>
    </p:extLst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smtClean="0">
                <a:solidFill>
                  <a:srgbClr val="002060"/>
                </a:solidFill>
                <a:latin typeface="Verdana"/>
                <a:ea typeface="Calibri"/>
                <a:cs typeface="Times New Roman"/>
              </a:rPr>
              <a:t>Белые страницы</a:t>
            </a:r>
            <a:endParaRPr lang="ru-RU" sz="6000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865438"/>
      </p:ext>
    </p:extLst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327499"/>
      </p:ext>
    </p:extLst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098117"/>
      </p:ext>
    </p:extLst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smtClean="0">
                <a:solidFill>
                  <a:srgbClr val="C00000"/>
                </a:solidFill>
                <a:latin typeface="Verdana"/>
                <a:ea typeface="Calibri"/>
                <a:cs typeface="Times New Roman"/>
              </a:rPr>
              <a:t>Зелёные страницы</a:t>
            </a:r>
            <a:endParaRPr lang="ru-RU" sz="6000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505899"/>
      </p:ext>
    </p:extLst>
  </p:cSld>
  <p:clrMapOvr>
    <a:masterClrMapping/>
  </p:clrMapOvr>
  <p:transition spd="slow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201100"/>
      </p:ext>
    </p:extLst>
  </p:cSld>
  <p:clrMapOvr>
    <a:masterClrMapping/>
  </p:clrMapOvr>
  <p:transition spd="slow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2759"/>
      </p:ext>
    </p:extLst>
  </p:cSld>
  <p:clrMapOvr>
    <a:masterClrMapping/>
  </p:clrMapOvr>
  <p:transition spd="slow">
    <p:fad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122146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4500" cap="none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Некоторых животных и растений совсем  истребили, а некоторые находятся под угрозой исчезновения.</a:t>
            </a:r>
            <a:br>
              <a:rPr lang="ru-RU" sz="4500" cap="none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4500" cap="none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028166"/>
      </p:ext>
    </p:extLst>
  </p:cSld>
  <p:clrMapOvr>
    <a:masterClrMapping/>
  </p:clrMapOvr>
  <p:transition spd="slow">
    <p:cover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223928"/>
      </p:ext>
    </p:extLst>
  </p:cSld>
  <p:clrMapOvr>
    <a:masterClrMapping/>
  </p:clrMapOvr>
  <p:transition spd="slow">
    <p:fad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641629"/>
      </p:ext>
    </p:extLst>
  </p:cSld>
  <p:clrMapOvr>
    <a:masterClrMapping/>
  </p:clrMapOvr>
  <p:transition spd="slow">
    <p:wheel spokes="1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670200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4500" cap="none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Ученые всего мира создали международный союз охраны природы. </a:t>
            </a:r>
            <a:br>
              <a:rPr lang="ru-RU" sz="4500" cap="none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500" cap="none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4500" cap="none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4500" cap="none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13911"/>
      </p:ext>
    </p:extLst>
  </p:cSld>
  <p:clrMapOvr>
    <a:masterClrMapping/>
  </p:clrMapOvr>
  <p:transition spd="slow">
    <p:cover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2800" cap="none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sz="2800" cap="none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500" cap="none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Ученые союза создали списки животных и растений, которым нужна помощь.</a:t>
            </a:r>
            <a:br>
              <a:rPr lang="ru-RU" sz="4500" cap="none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4500" cap="none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Эти списки поместили в «Красную книгу».</a:t>
            </a:r>
            <a:br>
              <a:rPr lang="ru-RU" sz="4500" cap="none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sz="4500" cap="none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824183"/>
      </p:ext>
    </p:extLst>
  </p:cSld>
  <p:clrMapOvr>
    <a:masterClrMapping/>
  </p:clrMapOvr>
  <p:transition spd="slow"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3100" cap="none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Красный цвет – сигнал тревоги, опасности, предупреждение.</a:t>
            </a:r>
            <a:br>
              <a:rPr lang="ru-RU" sz="3100" cap="none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100" cap="none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Красный сигнал предупреждает:</a:t>
            </a:r>
            <a:r>
              <a:rPr lang="ru-RU" sz="2800" cap="none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40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/>
            </a:r>
            <a:br>
              <a:rPr lang="ru-RU" sz="240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r>
              <a:rPr lang="ru-RU" sz="2800" smtClean="0">
                <a:ln w="5000" cmpd="sng">
                  <a:solidFill>
                    <a:schemeClr val="bg2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«ОСТОРОЖНО! Может случиться беда!»</a:t>
            </a:r>
            <a:br>
              <a:rPr lang="ru-RU" sz="2800" smtClean="0">
                <a:ln w="5000" cmpd="sng">
                  <a:solidFill>
                    <a:schemeClr val="bg2">
                      <a:lumMod val="5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</a:br>
            <a:endParaRPr lang="ru-RU" sz="2800">
              <a:ln w="5000" cmpd="sng">
                <a:solidFill>
                  <a:schemeClr val="bg2">
                    <a:lumMod val="50000"/>
                  </a:schemeClr>
                </a:solidFill>
                <a:prstDash val="solid"/>
              </a:ln>
              <a:solidFill>
                <a:srgbClr val="FF0000"/>
              </a:solidFill>
              <a:effectLst/>
              <a:latin typeface="+mn-lt"/>
              <a:ea typeface="+mn-ea"/>
              <a:cs typeface="+mn-cs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175665"/>
      </p:ext>
    </p:ext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684908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smtClean="0">
                <a:latin typeface="Verdana"/>
                <a:ea typeface="Calibri"/>
                <a:cs typeface="Times New Roman"/>
              </a:rPr>
              <a:t>Чёрные страницы</a:t>
            </a:r>
            <a:endParaRPr lang="ru-RU" sz="60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8201"/>
      </p:ext>
    </p:ext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472239"/>
      </p:ext>
    </p:extLst>
  </p:cSld>
  <p:clrMapOvr>
    <a:masterClrMapping/>
  </p:clrMapOvr>
  <p:transition spd="slow">
    <p:fade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72</Words>
  <Application>Microsoft Office PowerPoint</Application>
  <PresentationFormat>Экран (4:3)</PresentationFormat>
  <Paragraphs>15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Тема Office</vt:lpstr>
      <vt:lpstr>Красная книга </vt:lpstr>
      <vt:lpstr>Люди думали, что природа сама собой восстанавливается, сколько бы ни брать у нее.  Но это не так! </vt:lpstr>
      <vt:lpstr>Некоторых животных и растений совсем  истребили, а некоторые находятся под угрозой исчезновения. </vt:lpstr>
      <vt:lpstr>Ученые всего мира создали международный союз охраны природы.   </vt:lpstr>
      <vt:lpstr> Ученые союза создали списки животных и растений, которым нужна помощь. Эти списки поместили в «Красную книгу». </vt:lpstr>
      <vt:lpstr>Красный цвет – сигнал тревоги, опасности, предупреждение. Красный сигнал предупреждает:  «ОСТОРОЖНО! Может случиться беда!» </vt:lpstr>
      <vt:lpstr>Презентация PowerPoint</vt:lpstr>
      <vt:lpstr>Чёрные страницы</vt:lpstr>
      <vt:lpstr>Презентация PowerPoint</vt:lpstr>
      <vt:lpstr>Презентация PowerPoint</vt:lpstr>
      <vt:lpstr>Презентация PowerPoint</vt:lpstr>
      <vt:lpstr>Презентация PowerPoint</vt:lpstr>
      <vt:lpstr>Красные страницы</vt:lpstr>
      <vt:lpstr>Презентация PowerPoint</vt:lpstr>
      <vt:lpstr>Презентация PowerPoint</vt:lpstr>
      <vt:lpstr>Презентация PowerPoint</vt:lpstr>
      <vt:lpstr>Желтые страницы</vt:lpstr>
      <vt:lpstr>Презентация PowerPoint</vt:lpstr>
      <vt:lpstr>Презентация PowerPoint</vt:lpstr>
      <vt:lpstr>Серые страницы</vt:lpstr>
      <vt:lpstr>Презентация PowerPoint</vt:lpstr>
      <vt:lpstr>Презентация PowerPoint</vt:lpstr>
      <vt:lpstr>Белые страницы</vt:lpstr>
      <vt:lpstr>Презентация PowerPoint</vt:lpstr>
      <vt:lpstr>Презентация PowerPoint</vt:lpstr>
      <vt:lpstr>Зелёные страницы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Красная книга </dc:title>
  <dc:creator>Учитель</dc:creator>
  <cp:lastModifiedBy>XTreme.ws</cp:lastModifiedBy>
  <cp:revision>2</cp:revision>
  <dcterms:created xsi:type="dcterms:W3CDTF">2015-08-19T19:13:01Z</dcterms:created>
  <dcterms:modified xsi:type="dcterms:W3CDTF">2020-12-20T10:06:46Z</dcterms:modified>
</cp:coreProperties>
</file>