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60" r:id="rId3"/>
    <p:sldId id="258" r:id="rId4"/>
    <p:sldId id="266" r:id="rId5"/>
    <p:sldId id="265" r:id="rId6"/>
    <p:sldId id="264" r:id="rId7"/>
    <p:sldId id="263" r:id="rId8"/>
    <p:sldId id="267" r:id="rId9"/>
    <p:sldId id="259" r:id="rId10"/>
    <p:sldId id="261" r:id="rId11"/>
    <p:sldId id="262" r:id="rId12"/>
    <p:sldId id="25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10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0EF015-60E9-4E73-A923-23E6A424267F}" type="datetimeFigureOut">
              <a:rPr lang="ru-RU" smtClean="0"/>
              <a:t>19.07.2016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6B90A5-5A5E-4A6D-BB5C-7EE29F1D1E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024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B90A5-5A5E-4A6D-BB5C-7EE29F1D1E7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058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19.07.2016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420888"/>
            <a:ext cx="8229600" cy="1872208"/>
          </a:xfrm>
        </p:spPr>
        <p:txBody>
          <a:bodyPr>
            <a:noAutofit/>
          </a:bodyPr>
          <a:lstStyle/>
          <a:p>
            <a:r>
              <a:rPr lang="ru-RU" sz="6600" b="1" dirty="0">
                <a:solidFill>
                  <a:srgbClr val="002060"/>
                </a:solidFill>
                <a:latin typeface="Century" panose="02040604050505020304" pitchFamily="18" charset="0"/>
              </a:rPr>
              <a:t>Работа, семья, успех, удача, здоровье, друзья, любовь, взаимопонимание, мир, деньги </a:t>
            </a:r>
          </a:p>
        </p:txBody>
      </p:sp>
    </p:spTree>
    <p:extLst>
      <p:ext uri="{BB962C8B-B14F-4D97-AF65-F5344CB8AC3E}">
        <p14:creationId xmlns:p14="http://schemas.microsoft.com/office/powerpoint/2010/main" val="153841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сканирование000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03" t="26836" r="23155" b="28320"/>
          <a:stretch>
            <a:fillRect/>
          </a:stretch>
        </p:blipFill>
        <p:spPr bwMode="auto">
          <a:xfrm>
            <a:off x="1187624" y="116632"/>
            <a:ext cx="6840760" cy="51305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5247202"/>
            <a:ext cx="85689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</a:rPr>
              <a:t>В Екатеринбурге открыли сквер, который выражает идею дружбы народов и торжества семейных ценностей. На гранитной «стене желаний» на 52 языках выгравировано слово «семья» и отпечаток ладони, прикоснувшись к которому можно загадать что- нибудь сокровенное.</a:t>
            </a:r>
          </a:p>
        </p:txBody>
      </p:sp>
    </p:spTree>
    <p:extLst>
      <p:ext uri="{BB962C8B-B14F-4D97-AF65-F5344CB8AC3E}">
        <p14:creationId xmlns:p14="http://schemas.microsoft.com/office/powerpoint/2010/main" val="427339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6409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 smtClean="0">
                <a:solidFill>
                  <a:srgbClr val="FF0000"/>
                </a:solidFill>
              </a:rPr>
              <a:t>ДОМАШНЕЕ  ЗАДАНИЕ:</a:t>
            </a:r>
          </a:p>
          <a:p>
            <a:endParaRPr lang="ru-RU" sz="3200" b="1" u="sng" dirty="0" smtClean="0"/>
          </a:p>
          <a:p>
            <a:r>
              <a:rPr lang="ru-RU" sz="3200" dirty="0" smtClean="0"/>
              <a:t>-    </a:t>
            </a:r>
            <a:r>
              <a:rPr lang="ru-RU" sz="3200" b="1" dirty="0" smtClean="0">
                <a:solidFill>
                  <a:srgbClr val="002060"/>
                </a:solidFill>
              </a:rPr>
              <a:t>создать </a:t>
            </a:r>
            <a:r>
              <a:rPr lang="ru-RU" sz="3200" b="1" dirty="0">
                <a:solidFill>
                  <a:srgbClr val="002060"/>
                </a:solidFill>
              </a:rPr>
              <a:t>и нарисовать герб семьи;</a:t>
            </a:r>
          </a:p>
          <a:p>
            <a:r>
              <a:rPr lang="ru-RU" sz="3200" b="1" dirty="0">
                <a:solidFill>
                  <a:srgbClr val="002060"/>
                </a:solidFill>
              </a:rPr>
              <a:t>- </a:t>
            </a:r>
            <a:r>
              <a:rPr lang="ru-RU" sz="3200" b="1" dirty="0" smtClean="0">
                <a:solidFill>
                  <a:srgbClr val="002060"/>
                </a:solidFill>
              </a:rPr>
              <a:t>   написать </a:t>
            </a:r>
            <a:r>
              <a:rPr lang="ru-RU" sz="3200" b="1" dirty="0">
                <a:solidFill>
                  <a:srgbClr val="002060"/>
                </a:solidFill>
              </a:rPr>
              <a:t>сочинение «Моя семья»;</a:t>
            </a:r>
          </a:p>
          <a:p>
            <a:r>
              <a:rPr lang="ru-RU" sz="3200" b="1" dirty="0">
                <a:solidFill>
                  <a:srgbClr val="002060"/>
                </a:solidFill>
              </a:rPr>
              <a:t>- </a:t>
            </a:r>
            <a:r>
              <a:rPr lang="ru-RU" sz="3200" b="1" dirty="0" smtClean="0">
                <a:solidFill>
                  <a:srgbClr val="002060"/>
                </a:solidFill>
              </a:rPr>
              <a:t>   нарисовать </a:t>
            </a:r>
            <a:r>
              <a:rPr lang="ru-RU" sz="3200" b="1" dirty="0">
                <a:solidFill>
                  <a:srgbClr val="002060"/>
                </a:solidFill>
              </a:rPr>
              <a:t>портрет семьи;</a:t>
            </a:r>
          </a:p>
          <a:p>
            <a:pPr marL="457200" indent="-457200">
              <a:buFontTx/>
              <a:buChar char="-"/>
            </a:pPr>
            <a:r>
              <a:rPr lang="ru-RU" sz="3200" b="1" dirty="0" smtClean="0">
                <a:solidFill>
                  <a:srgbClr val="002060"/>
                </a:solidFill>
              </a:rPr>
              <a:t>найти </a:t>
            </a:r>
            <a:r>
              <a:rPr lang="ru-RU" sz="3200" b="1" dirty="0">
                <a:solidFill>
                  <a:srgbClr val="002060"/>
                </a:solidFill>
              </a:rPr>
              <a:t>пословицы, поговорки, </a:t>
            </a:r>
            <a:r>
              <a:rPr lang="ru-RU" sz="3200" b="1" dirty="0" smtClean="0">
                <a:solidFill>
                  <a:srgbClr val="002060"/>
                </a:solidFill>
              </a:rPr>
              <a:t>высказывания</a:t>
            </a:r>
          </a:p>
          <a:p>
            <a:r>
              <a:rPr lang="ru-RU" sz="3200" b="1" dirty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    великих </a:t>
            </a:r>
            <a:r>
              <a:rPr lang="ru-RU" sz="3200" b="1" dirty="0">
                <a:solidFill>
                  <a:srgbClr val="002060"/>
                </a:solidFill>
              </a:rPr>
              <a:t>людей о семье;</a:t>
            </a:r>
          </a:p>
          <a:p>
            <a:r>
              <a:rPr lang="ru-RU" sz="3200" b="1" dirty="0">
                <a:solidFill>
                  <a:srgbClr val="002060"/>
                </a:solidFill>
              </a:rPr>
              <a:t>- </a:t>
            </a:r>
            <a:r>
              <a:rPr lang="ru-RU" sz="3200" b="1" dirty="0" smtClean="0">
                <a:solidFill>
                  <a:srgbClr val="002060"/>
                </a:solidFill>
              </a:rPr>
              <a:t>   составить </a:t>
            </a:r>
            <a:r>
              <a:rPr lang="ru-RU" sz="3200" b="1" dirty="0">
                <a:solidFill>
                  <a:srgbClr val="002060"/>
                </a:solidFill>
              </a:rPr>
              <a:t>заповеди семьи;</a:t>
            </a:r>
          </a:p>
          <a:p>
            <a:pPr marL="457200" indent="-457200">
              <a:buFontTx/>
              <a:buChar char="-"/>
            </a:pPr>
            <a:r>
              <a:rPr lang="ru-RU" sz="3200" b="1" dirty="0" smtClean="0">
                <a:solidFill>
                  <a:srgbClr val="002060"/>
                </a:solidFill>
              </a:rPr>
              <a:t>составить </a:t>
            </a:r>
            <a:r>
              <a:rPr lang="ru-RU" sz="3200" b="1" dirty="0">
                <a:solidFill>
                  <a:srgbClr val="002060"/>
                </a:solidFill>
              </a:rPr>
              <a:t>коллаж или нарисовать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r>
              <a:rPr lang="ru-RU" sz="3200" b="1" dirty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    генеалогическое </a:t>
            </a:r>
            <a:r>
              <a:rPr lang="ru-RU" sz="3200" b="1" dirty="0">
                <a:solidFill>
                  <a:srgbClr val="002060"/>
                </a:solidFill>
              </a:rPr>
              <a:t>древо семьи;</a:t>
            </a:r>
          </a:p>
        </p:txBody>
      </p:sp>
      <p:pic>
        <p:nvPicPr>
          <p:cNvPr id="3" name="Picture 2" descr="http://www.rfdeti.ru/upload/se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5089525"/>
            <a:ext cx="2647950" cy="1768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861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ip\Desktop\РАБОТА 2015\фоны\elitefon.ru-28427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anose="02040604050505020304" pitchFamily="18" charset="0"/>
              </a:rPr>
              <a:t>Спасибо за урок!!!</a:t>
            </a:r>
            <a:endParaRPr lang="ru-RU" sz="5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07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home\Desktop\5562237.sbd8mn58em.W66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331640" y="152324"/>
            <a:ext cx="6480720" cy="64450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9071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Семья и семейные ценности в различных религиозных 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культурах.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3074" name="Picture 2" descr="C:\Users\tip\Downloads\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70619"/>
            <a:ext cx="6400777" cy="49685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523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60648"/>
            <a:ext cx="719139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ИСЛАМСКАЯ СЕМЬЯ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Picture 2" descr="C:\Users\владелец\Desktop\ОРКиСЭ\кора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02142" y="734889"/>
            <a:ext cx="2999830" cy="36455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050" name="Picture 2" descr="C:\Users\tip\Downloads\278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05"/>
          <a:stretch/>
        </p:blipFill>
        <p:spPr bwMode="auto">
          <a:xfrm>
            <a:off x="1756800" y="3861048"/>
            <a:ext cx="3712952" cy="26503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tip\Downloads\032181eb7118226c8b1469c51265cca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83978"/>
            <a:ext cx="3715527" cy="2477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164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332656"/>
            <a:ext cx="67617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БУДДИЙСКАЯ СЕМЬЯ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4" name="Picture 6" descr="типитака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2780407" cy="42821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4098" name="Picture 2" descr="C:\Users\tip\Downloads\ГБ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506" y="3933056"/>
            <a:ext cx="4051958" cy="270070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tip\Downloads\main-aspects-of-hinduism-63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2570" y="1163653"/>
            <a:ext cx="3441757" cy="25813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117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260648"/>
            <a:ext cx="63017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ИУДЕЙСКАЯ СЕМЬЯ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тора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023208"/>
            <a:ext cx="3529012" cy="2647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www.jewishwoman.ru/upload/files/3133/033_g-pre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859883"/>
            <a:ext cx="3744416" cy="28083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tip\Downloads\e2c1108bdeb6165fb403c891704f2b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69133"/>
            <a:ext cx="2762250" cy="43815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575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7877" y="166430"/>
            <a:ext cx="772358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ПРАВОСЛАВНАЯ </a:t>
            </a:r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СЕМЬЯ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7174" name="Picture 6" descr="http://rodovera.ru/i/full13899400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858" y="997427"/>
            <a:ext cx="3960440" cy="26228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8" descr="http://fs9.rover.info/show/91403537/91403537.jpg?16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93" y="1772816"/>
            <a:ext cx="3138916" cy="388843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2" descr="http://batushka.9-lines.com/wp-content/uploads/2014/01/y_7bf069da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668" y="3861048"/>
            <a:ext cx="4148798" cy="27658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876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tip\Downloads\73076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424950" cy="6428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650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Памятник Петру и Февронии - Омс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12" y="658349"/>
            <a:ext cx="2588836" cy="1942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67278" y="116631"/>
            <a:ext cx="54693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П</a:t>
            </a:r>
            <a:r>
              <a:rPr lang="ru-RU" sz="2400" b="1" dirty="0" smtClean="0">
                <a:solidFill>
                  <a:schemeClr val="bg1"/>
                </a:solidFill>
              </a:rPr>
              <a:t>амятники </a:t>
            </a:r>
            <a:r>
              <a:rPr lang="ru-RU" sz="2400" b="1" dirty="0">
                <a:solidFill>
                  <a:schemeClr val="bg1"/>
                </a:solidFill>
              </a:rPr>
              <a:t>Петру и </a:t>
            </a:r>
            <a:r>
              <a:rPr lang="ru-RU" sz="2400" b="1" dirty="0" err="1" smtClean="0">
                <a:solidFill>
                  <a:schemeClr val="bg1"/>
                </a:solidFill>
              </a:rPr>
              <a:t>Февронии</a:t>
            </a:r>
            <a:r>
              <a:rPr lang="ru-RU" sz="2400" b="1" dirty="0" smtClean="0">
                <a:solidFill>
                  <a:schemeClr val="bg1"/>
                </a:solidFill>
              </a:rPr>
              <a:t>  в России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5122" name="Picture 2" descr="C:\Users\tip\Downloads\10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888" y="700040"/>
            <a:ext cx="1575178" cy="23689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tip\Downloads\DSC_070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12" y="2846881"/>
            <a:ext cx="2640935" cy="1756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tip\Downloads\Petra-i-Fevroni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45343"/>
            <a:ext cx="2574463" cy="19308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tip\Downloads\63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801" y="2549666"/>
            <a:ext cx="2171320" cy="26358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tip\Downloads\pamjatnik_petru_i_fevronii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39" r="28711"/>
          <a:stretch/>
        </p:blipFill>
        <p:spPr bwMode="auto">
          <a:xfrm>
            <a:off x="4644008" y="650688"/>
            <a:ext cx="1887316" cy="23750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tip\Downloads\2425070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49884"/>
            <a:ext cx="2340458" cy="1755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tip\Downloads\505ed149b5a97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140968"/>
            <a:ext cx="2558058" cy="1918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C:\Users\tip\Downloads\petorifevronya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674" y="5086805"/>
            <a:ext cx="2513558" cy="1676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723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137</Words>
  <Application>Microsoft Office PowerPoint</Application>
  <PresentationFormat>Экран (4:3)</PresentationFormat>
  <Paragraphs>20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Работа, семья, успех, удача, здоровье, друзья, любовь, взаимопонимание, мир, деньги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урок!!!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tip</dc:creator>
  <cp:lastModifiedBy>tip</cp:lastModifiedBy>
  <cp:revision>30</cp:revision>
  <dcterms:created xsi:type="dcterms:W3CDTF">2016-04-05T12:45:26Z</dcterms:created>
  <dcterms:modified xsi:type="dcterms:W3CDTF">2016-07-19T15:12:07Z</dcterms:modified>
</cp:coreProperties>
</file>