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  <p:sldId id="257" r:id="rId3"/>
    <p:sldId id="258" r:id="rId4"/>
    <p:sldId id="282" r:id="rId5"/>
    <p:sldId id="284" r:id="rId6"/>
    <p:sldId id="285" r:id="rId7"/>
    <p:sldId id="283" r:id="rId8"/>
    <p:sldId id="286" r:id="rId9"/>
    <p:sldId id="287" r:id="rId10"/>
    <p:sldId id="289" r:id="rId11"/>
    <p:sldId id="291" r:id="rId12"/>
    <p:sldId id="292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00CC00"/>
    <a:srgbClr val="0000FF"/>
    <a:srgbClr val="008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84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BEEDF-858A-480E-ADFA-1ACA65BFC048}" type="datetimeFigureOut">
              <a:rPr lang="ru-RU"/>
              <a:pPr>
                <a:defRPr/>
              </a:pPr>
              <a:t>05.12.2021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AC1201-2309-4BA2-B7EA-C5615AB235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24E1F-F70C-44EC-88DE-73E2CEC45749}" type="datetimeFigureOut">
              <a:rPr lang="ru-RU"/>
              <a:pPr>
                <a:defRPr/>
              </a:pPr>
              <a:t>05.12.2021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45601-4803-4D37-A8DE-048C46234B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44963-6D7B-4CD1-B80B-1D10A43FEA9E}" type="datetimeFigureOut">
              <a:rPr lang="ru-RU"/>
              <a:pPr>
                <a:defRPr/>
              </a:pPr>
              <a:t>05.12.2021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90C68-D1FA-4050-AC60-7F735BF29D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31B6F7-D49B-42C5-9872-3C1D6CE64140}" type="datetimeFigureOut">
              <a:rPr lang="ru-RU"/>
              <a:pPr>
                <a:defRPr/>
              </a:pPr>
              <a:t>05.12.2021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5217F6-AF08-42F9-96BF-84AF3B1D5D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774D1-3A02-4324-92C0-FA957A62BE19}" type="datetimeFigureOut">
              <a:rPr lang="ru-RU"/>
              <a:pPr>
                <a:defRPr/>
              </a:pPr>
              <a:t>05.12.2021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820E2-2F69-4A32-8C02-23BBFBE2F4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196C5-1C63-4EB0-88F8-842960C25CD9}" type="datetimeFigureOut">
              <a:rPr lang="ru-RU"/>
              <a:pPr>
                <a:defRPr/>
              </a:pPr>
              <a:t>05.12.2021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CDB46-2B8B-474E-B938-AA4A384255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8BE02-3E1B-4EE8-8FE7-16CFA3F49BFF}" type="datetimeFigureOut">
              <a:rPr lang="ru-RU"/>
              <a:pPr>
                <a:defRPr/>
              </a:pPr>
              <a:t>05.12.2021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076746-A7D3-4182-8C73-6713E046A2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C8A5D-DE2E-4407-9FA9-50175409FAB1}" type="datetimeFigureOut">
              <a:rPr lang="ru-RU"/>
              <a:pPr>
                <a:defRPr/>
              </a:pPr>
              <a:t>05.12.2021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78048-A3E8-45E9-ADE9-3F2B2076EB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D8D7C-7D7B-4BF7-9781-5346940AD82F}" type="datetimeFigureOut">
              <a:rPr lang="ru-RU"/>
              <a:pPr>
                <a:defRPr/>
              </a:pPr>
              <a:t>05.12.2021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94D8D-84B8-461D-A20B-545882A276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390B7-EBB4-4C73-B5C6-CE13311021AE}" type="datetimeFigureOut">
              <a:rPr lang="ru-RU"/>
              <a:pPr>
                <a:defRPr/>
              </a:pPr>
              <a:t>05.12.2021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C2320-A5F0-43CB-8AAF-8F583A5444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FBCDE3-4268-4EE3-85BD-C1FBCFDB03FB}" type="datetimeFigureOut">
              <a:rPr lang="ru-RU"/>
              <a:pPr>
                <a:defRPr/>
              </a:pPr>
              <a:t>05.12.2021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A65CA-0145-491C-B6F2-15E1C41585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D13ACD61-9FDC-4787-AA50-114D2EB0B12B}" type="datetimeFigureOut">
              <a:rPr lang="ru-RU"/>
              <a:pPr>
                <a:defRPr/>
              </a:pPr>
              <a:t>05.12.2021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D05C0510-620A-4790-BB8E-3925F26F31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0" r:id="rId4"/>
    <p:sldLayoutId id="2147483724" r:id="rId5"/>
    <p:sldLayoutId id="2147483719" r:id="rId6"/>
    <p:sldLayoutId id="2147483725" r:id="rId7"/>
    <p:sldLayoutId id="2147483726" r:id="rId8"/>
    <p:sldLayoutId id="2147483727" r:id="rId9"/>
    <p:sldLayoutId id="2147483718" r:id="rId10"/>
    <p:sldLayoutId id="214748372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Учитель\Desktop\Лена\22 марта\00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0"/>
            <a:ext cx="9080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108562" y="2500306"/>
            <a:ext cx="525817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i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latin typeface="Bahnschrift SemiBold" panose="020B0502040204020203" pitchFamily="34" charset="0"/>
              </a:rPr>
              <a:t>Автомульти</a:t>
            </a:r>
            <a:r>
              <a:rPr lang="ru-RU" sz="6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 </a:t>
            </a:r>
            <a:endParaRPr lang="ru-RU" sz="60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1815"/>
            <a:ext cx="8672223" cy="6504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68276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10852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5" t="5909" r="13594" b="-60"/>
          <a:stretch/>
        </p:blipFill>
        <p:spPr bwMode="auto">
          <a:xfrm>
            <a:off x="611560" y="476672"/>
            <a:ext cx="7903923" cy="5937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791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613" y="1020389"/>
            <a:ext cx="678815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357688" y="5072063"/>
            <a:ext cx="38576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8000"/>
                </a:solidFill>
              </a:rPr>
              <a:t>.</a:t>
            </a:r>
            <a:endParaRPr lang="ru-RU" sz="2000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0663"/>
            <a:ext cx="9753600" cy="7305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487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487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487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4675"/>
            <a:ext cx="76200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487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08193" cy="6306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75845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888247" cy="6666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03641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346</TotalTime>
  <Words>2</Words>
  <Application>Microsoft Office PowerPoint</Application>
  <PresentationFormat>Экран (4:3)</PresentationFormat>
  <Paragraphs>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Александра</cp:lastModifiedBy>
  <cp:revision>40</cp:revision>
  <dcterms:modified xsi:type="dcterms:W3CDTF">2021-12-05T15:30:13Z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1067478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S9.0.1</vt:lpwstr>
  </property>
</Properties>
</file>