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92" r:id="rId2"/>
    <p:sldId id="279" r:id="rId3"/>
    <p:sldId id="280" r:id="rId4"/>
    <p:sldId id="281" r:id="rId5"/>
    <p:sldId id="282" r:id="rId6"/>
    <p:sldId id="260" r:id="rId7"/>
    <p:sldId id="283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3" r:id="rId16"/>
    <p:sldId id="294" r:id="rId17"/>
    <p:sldId id="277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82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DDE9E3-0551-4F9B-A057-FC2A6F87B105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9AD5ED-7382-4D0D-B7FE-50C96C0E0F3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813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25A7A4-8514-480A-94CB-62A9FFC4C228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D279C2-467C-4A62-AEBB-CB2527D277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355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D100A0-C192-4CBF-82FB-BE51F71858B6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A02A8F-FE5F-4F94-A6C3-DADFF1DCE73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993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5B3216-AEF7-48EF-8BDF-DA15F2B8A4FB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1668D-5C90-43C5-8233-4C77C337AEC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731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D2246D-A0BE-45F3-B64E-5AC4F9177710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474D79-6D97-42E6-8839-FAFB10DA2CB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7907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A1E084-0DA2-406D-9A28-9E4121361E92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63239E-AF53-48DD-B321-465A139C096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013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999D2D-486C-4EE6-8A32-0E2D351778BF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F21732-C925-48C6-BB25-0686E325FB3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9768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6EBB12-551C-4938-B551-057BD0A5F44C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8DF04A-446F-4992-86EE-2FA5B449491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2501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A426EE-1F2C-4F46-AB40-4436470CA60F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57F15C-EC69-4598-A184-051AA8C7B50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3016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298018-7B44-4F4A-B9B7-5BEC3035B685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4F6CB-77E1-4567-8085-A88F1EB2898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6578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A7BC33-6D41-4067-A414-10931E219D42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0C170C-D31C-4D8A-9B4B-E20A58BAF86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66360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8FC28D-D40B-4EBF-8654-0050AE27F250}" type="datetimeFigureOut">
              <a:rPr lang="ru-RU" smtClean="0"/>
              <a:pPr>
                <a:defRPr/>
              </a:pPr>
              <a:t>01.04.2014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CC27C3-21B2-4500-B973-6D338269CAF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707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29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3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28.jpeg"/><Relationship Id="rId5" Type="http://schemas.openxmlformats.org/officeDocument/2006/relationships/image" Target="../media/image34.jpeg"/><Relationship Id="rId10" Type="http://schemas.openxmlformats.org/officeDocument/2006/relationships/image" Target="../media/image38.jpeg"/><Relationship Id="rId4" Type="http://schemas.openxmlformats.org/officeDocument/2006/relationships/image" Target="../media/image33.jpeg"/><Relationship Id="rId9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file:///F:\&#1086;&#1090;&#1082;&#1088;&#1099;&#1090;&#1099;&#1081;%20&#1091;&#1088;&#1086;&#1082;%20&#1087;&#1086;%20&#1087;&#1088;&#1080;&#1088;&#1086;&#1076;&#1086;&#1074;&#1077;&#1076;&#1077;&#1085;&#1080;&#1102;\panda_convert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DELL7712\Desktop\&#1086;&#1090;&#1082;&#1088;&#1099;&#1090;&#1099;&#1081;%20&#1091;&#1088;&#1086;&#1082;%20&#1087;&#1086;%20&#1087;&#1088;&#1080;&#1088;&#1086;&#1076;&#1086;&#1074;&#1077;&#1076;&#1077;&#1085;&#1080;&#1102;\panda_convert.mp4" TargetMode="Externa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682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cer\Pictures\P6150538-%EA%F0%E0%F1%ED%FB%E5-%F0%FB%E1%EA%E8-1000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71604" y="5643578"/>
            <a:ext cx="71064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/>
              <a:t>Морские рыбы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17 из 50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428604"/>
            <a:ext cx="3571868" cy="2357430"/>
          </a:xfrm>
          <a:prstGeom prst="rect">
            <a:avLst/>
          </a:prstGeom>
          <a:noFill/>
        </p:spPr>
      </p:pic>
      <p:pic>
        <p:nvPicPr>
          <p:cNvPr id="3" name="Picture 4" descr="Картинка 27 из 262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357166"/>
            <a:ext cx="3500429" cy="2428892"/>
          </a:xfrm>
          <a:prstGeom prst="rect">
            <a:avLst/>
          </a:prstGeom>
          <a:noFill/>
        </p:spPr>
      </p:pic>
      <p:pic>
        <p:nvPicPr>
          <p:cNvPr id="4" name="Picture 2" descr="Картинка 3 из 163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3643314"/>
            <a:ext cx="3357586" cy="2519764"/>
          </a:xfrm>
          <a:prstGeom prst="rect">
            <a:avLst/>
          </a:prstGeom>
          <a:noFill/>
        </p:spPr>
      </p:pic>
      <p:pic>
        <p:nvPicPr>
          <p:cNvPr id="5" name="Picture 2" descr="Картинка 9 из 345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471" y="3714752"/>
            <a:ext cx="3238523" cy="24288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71604" y="3000372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Сельдь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57950" y="3000372"/>
            <a:ext cx="1234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Камбала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6286520"/>
            <a:ext cx="1978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Морской окунь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6286520"/>
            <a:ext cx="1019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Треска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8286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7200" b="1" spc="600" dirty="0">
              <a:ln w="38100"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armen" pitchFamily="34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7912" y="2505670"/>
            <a:ext cx="89081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600" dirty="0">
                <a:ln w="38100"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>Пресноводные рыбы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стерляд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4000504"/>
            <a:ext cx="3333773" cy="2500330"/>
          </a:xfrm>
          <a:prstGeom prst="rect">
            <a:avLst/>
          </a:prstGeom>
        </p:spPr>
      </p:pic>
      <p:pic>
        <p:nvPicPr>
          <p:cNvPr id="2" name="Picture 4" descr="Картинка 4 из 96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85728"/>
            <a:ext cx="3428992" cy="2357430"/>
          </a:xfrm>
          <a:prstGeom prst="rect">
            <a:avLst/>
          </a:prstGeom>
          <a:noFill/>
        </p:spPr>
      </p:pic>
      <p:pic>
        <p:nvPicPr>
          <p:cNvPr id="6" name="Picture 2" descr="Картинка 9 из 512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2428868"/>
            <a:ext cx="2928958" cy="21824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flipH="1">
            <a:off x="571472" y="2714620"/>
            <a:ext cx="228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Окунь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5140" y="2714620"/>
            <a:ext cx="856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Щука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38641" y="6376015"/>
            <a:ext cx="11512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Карась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810" y="4714884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Ёрш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628652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429256" y="6072206"/>
            <a:ext cx="1361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Стерлядь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" name="Picture 2" descr="Картинка 25 из 1710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92080" y="260648"/>
            <a:ext cx="3168352" cy="2376264"/>
          </a:xfrm>
          <a:prstGeom prst="rect">
            <a:avLst/>
          </a:prstGeom>
          <a:noFill/>
        </p:spPr>
      </p:pic>
      <p:pic>
        <p:nvPicPr>
          <p:cNvPr id="20" name="Picture 2" descr="Картинка 3 из 644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7544" y="4221088"/>
            <a:ext cx="3033789" cy="22048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25 из 171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Картинка 25 из 1710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ятно 1 2"/>
          <p:cNvSpPr/>
          <p:nvPr/>
        </p:nvSpPr>
        <p:spPr>
          <a:xfrm>
            <a:off x="6000760" y="214290"/>
            <a:ext cx="2486036" cy="15716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щука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уксу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3357562"/>
            <a:ext cx="3810000" cy="35004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18390" y="3500438"/>
            <a:ext cx="1525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Муксун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нель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357562"/>
            <a:ext cx="3286148" cy="35004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15074" y="3500438"/>
            <a:ext cx="1499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Нельма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6" name="Рисунок 5" descr="осёт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3357563"/>
            <a:ext cx="4810125" cy="35004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3438" y="3500438"/>
            <a:ext cx="1251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Осётр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плотв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357562"/>
            <a:ext cx="4572032" cy="35004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28926" y="3500438"/>
            <a:ext cx="1479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Плотва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язь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4757746" cy="335756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0"/>
            <a:ext cx="86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Язь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елец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85786" y="0"/>
            <a:ext cx="4476750" cy="333372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28662" y="0"/>
            <a:ext cx="1080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Елец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стерлядь.jpg"/>
          <p:cNvPicPr>
            <a:picLocks noChangeAspect="1"/>
          </p:cNvPicPr>
          <p:nvPr/>
        </p:nvPicPr>
        <p:blipFill>
          <a:blip r:embed="rId8" cstate="print"/>
          <a:srcRect r="1587" b="19577"/>
          <a:stretch>
            <a:fillRect/>
          </a:stretch>
        </p:blipFill>
        <p:spPr>
          <a:xfrm>
            <a:off x="2285984" y="0"/>
            <a:ext cx="4429156" cy="33575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57422" y="0"/>
            <a:ext cx="1822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Стерлядь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ОКУНЬ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71934" y="0"/>
            <a:ext cx="4643438" cy="335756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143372" y="0"/>
            <a:ext cx="13452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Окунь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8" name="Рисунок 17" descr="НАЛИМ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357818" y="0"/>
            <a:ext cx="3786183" cy="335756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429388" y="0"/>
            <a:ext cx="1390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Налим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 descr="Картинка 9 из 5120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0" y="1357298"/>
            <a:ext cx="3500430" cy="228601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214546" y="1357298"/>
            <a:ext cx="1106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Ёрш 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 descr="Картинка 3 из 6440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347864" y="1340768"/>
            <a:ext cx="3097786" cy="230425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4716016" y="1412776"/>
            <a:ext cx="1436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Карась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" descr="Картинка 25 из 17107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263680" y="1340768"/>
            <a:ext cx="2880320" cy="2304256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7668344" y="1484784"/>
            <a:ext cx="12298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Щука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  <p:bldP spid="7" grpId="0"/>
      <p:bldP spid="9" grpId="0"/>
      <p:bldP spid="11" grpId="0"/>
      <p:bldP spid="15" grpId="0"/>
      <p:bldP spid="17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nda_convert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4572000" y="-1712913"/>
            <a:ext cx="18288000" cy="10287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0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87624" y="809492"/>
            <a:ext cx="6624736" cy="1212850"/>
          </a:xfrm>
        </p:spPr>
        <p:txBody>
          <a:bodyPr>
            <a:normAutofit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solidFill>
                  <a:schemeClr val="accent1"/>
                </a:solidFill>
                <a:latin typeface="+mj-lt"/>
              </a:rPr>
              <a:t>Определи среду обитания рыб</a:t>
            </a:r>
            <a:endParaRPr lang="ru-RU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928794" y="2143116"/>
            <a:ext cx="1071563" cy="100012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17463" marR="0" eaLnBrk="1" hangingPunct="1">
              <a:spcBef>
                <a:spcPct val="0"/>
              </a:spcBef>
              <a:defRPr/>
            </a:pP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643306" y="2214554"/>
            <a:ext cx="371475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  </a:t>
            </a:r>
            <a:r>
              <a:rPr lang="ru-RU" sz="3600" b="1" dirty="0">
                <a:solidFill>
                  <a:srgbClr val="C00000"/>
                </a:solidFill>
                <a:latin typeface="+mn-lt"/>
                <a:cs typeface="+mn-cs"/>
              </a:rPr>
              <a:t>- </a:t>
            </a:r>
            <a:r>
              <a:rPr lang="ru-RU" sz="3600" b="1" dirty="0" smtClean="0">
                <a:solidFill>
                  <a:srgbClr val="C00000"/>
                </a:solidFill>
                <a:latin typeface="+mn-lt"/>
                <a:cs typeface="+mn-cs"/>
              </a:rPr>
              <a:t>пресноводная</a:t>
            </a:r>
            <a:endParaRPr lang="ru-RU" sz="36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000232" y="4071942"/>
            <a:ext cx="1071563" cy="1071563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57620" y="4286256"/>
            <a:ext cx="32146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   </a:t>
            </a:r>
            <a:r>
              <a:rPr lang="ru-RU" sz="3600" b="1" dirty="0">
                <a:solidFill>
                  <a:srgbClr val="C00000"/>
                </a:solidFill>
                <a:latin typeface="+mn-lt"/>
                <a:cs typeface="+mn-cs"/>
              </a:rPr>
              <a:t>- морская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-785850" y="857232"/>
            <a:ext cx="8643966" cy="1778645"/>
          </a:xfrm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                                На дне, где тихо и темно,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                                Лежит усатое бревно.</a:t>
            </a:r>
          </a:p>
        </p:txBody>
      </p:sp>
      <p:sp>
        <p:nvSpPr>
          <p:cNvPr id="28674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0" y="2057400"/>
            <a:ext cx="2949575" cy="3811588"/>
          </a:xfrm>
        </p:spPr>
        <p:txBody>
          <a:bodyPr/>
          <a:lstStyle/>
          <a:p>
            <a:pPr marL="0" marR="0" indent="0" eaLnBrk="1" hangingPunct="1">
              <a:spcBef>
                <a:spcPct val="0"/>
              </a:spcBef>
              <a:buNone/>
            </a:pPr>
            <a:r>
              <a:rPr lang="ru-RU" dirty="0" smtClean="0"/>
              <a:t> </a:t>
            </a:r>
          </a:p>
        </p:txBody>
      </p:sp>
      <p:pic>
        <p:nvPicPr>
          <p:cNvPr id="7170" name="Picture 2" descr="C:\Users\Acer\Pictures\сом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742" y="2192721"/>
            <a:ext cx="4863665" cy="3152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Овал 5"/>
          <p:cNvSpPr/>
          <p:nvPr/>
        </p:nvSpPr>
        <p:spPr>
          <a:xfrm>
            <a:off x="6715125" y="4286250"/>
            <a:ext cx="1071563" cy="107156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74787" y="5607050"/>
            <a:ext cx="2857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 dirty="0">
                <a:latin typeface="Verdana" pitchFamily="34" charset="0"/>
              </a:rPr>
              <a:t>        </a:t>
            </a:r>
            <a:r>
              <a:rPr lang="ru-RU" sz="4000" b="1" i="1" dirty="0">
                <a:solidFill>
                  <a:srgbClr val="C00000"/>
                </a:solidFill>
                <a:latin typeface="Verdana" pitchFamily="34" charset="0"/>
              </a:rPr>
              <a:t>сом</a:t>
            </a: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На дне один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Лежит плоский блин</a:t>
            </a:r>
          </a:p>
        </p:txBody>
      </p:sp>
      <p:sp>
        <p:nvSpPr>
          <p:cNvPr id="29698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17463" marR="0" eaLnBrk="1" hangingPunct="1">
              <a:spcBef>
                <a:spcPct val="0"/>
              </a:spcBef>
            </a:pPr>
            <a:endParaRPr lang="ru-RU" smtClean="0"/>
          </a:p>
        </p:txBody>
      </p:sp>
      <p:pic>
        <p:nvPicPr>
          <p:cNvPr id="8194" name="Picture 2" descr="C:\Users\Acer\Pictures\kambal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14554"/>
            <a:ext cx="4940622" cy="3374686"/>
          </a:xfrm>
          <a:prstGeom prst="foldedCorner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04430" y="5330379"/>
            <a:ext cx="25717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       камбала</a:t>
            </a:r>
          </a:p>
        </p:txBody>
      </p:sp>
      <p:sp>
        <p:nvSpPr>
          <p:cNvPr id="7" name="Овал 6"/>
          <p:cNvSpPr/>
          <p:nvPr/>
        </p:nvSpPr>
        <p:spPr>
          <a:xfrm>
            <a:off x="6500813" y="4429125"/>
            <a:ext cx="928687" cy="85725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9" y="1000109"/>
            <a:ext cx="7072361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Заполните таблицу.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Распределите животных по группам.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Запишите цифры в нужную колонку.</a:t>
            </a:r>
          </a:p>
          <a:p>
            <a:endParaRPr lang="ru-RU" sz="2400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0725916"/>
              </p:ext>
            </p:extLst>
          </p:nvPr>
        </p:nvGraphicFramePr>
        <p:xfrm>
          <a:off x="1357290" y="2357430"/>
          <a:ext cx="6096000" cy="207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4159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Звери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Птицы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Насекомые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Рыбы </a:t>
                      </a:r>
                      <a:endParaRPr lang="ru-RU" sz="1600" dirty="0"/>
                    </a:p>
                  </a:txBody>
                  <a:tcPr/>
                </a:tc>
              </a:tr>
              <a:tr h="415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643042" y="3000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500430" y="27146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00826" y="27146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0628" y="27146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857356" y="27146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483311" y="316200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000628" y="318503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000628" y="359358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473277" y="35914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500826" y="319463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793236" y="319463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429388" y="3591472"/>
            <a:ext cx="424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935449" y="398960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773401" y="362027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793236" y="400880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409157" y="400880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416832" y="400880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0" y="500063"/>
            <a:ext cx="4625975" cy="5154612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Драчун и забияка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Живёт в воде,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Кости на спине,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И щука не проглотит.</a:t>
            </a:r>
          </a:p>
        </p:txBody>
      </p:sp>
      <p:pic>
        <p:nvPicPr>
          <p:cNvPr id="9219" name="Picture 3" descr="C:\Users\Acer\Pictures\ёр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069405"/>
            <a:ext cx="5400600" cy="3788595"/>
          </a:xfrm>
          <a:prstGeom prst="hexagon">
            <a:avLst/>
          </a:prstGeom>
          <a:noFill/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86376" y="5672825"/>
            <a:ext cx="1214437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Verdana" pitchFamily="34" charset="0"/>
              </a:rPr>
              <a:t>   </a:t>
            </a:r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ёрш</a:t>
            </a:r>
          </a:p>
        </p:txBody>
      </p:sp>
      <p:sp>
        <p:nvSpPr>
          <p:cNvPr id="8" name="Овал 7"/>
          <p:cNvSpPr/>
          <p:nvPr/>
        </p:nvSpPr>
        <p:spPr>
          <a:xfrm>
            <a:off x="6500813" y="4214813"/>
            <a:ext cx="1143000" cy="107156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514850" y="987425"/>
            <a:ext cx="4629150" cy="4873625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Хвостом виляет,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Зубаста, а не лает.</a:t>
            </a:r>
          </a:p>
        </p:txBody>
      </p:sp>
      <p:pic>
        <p:nvPicPr>
          <p:cNvPr id="10242" name="Picture 2" descr="C:\Users\Acer\Pictures\щука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71678"/>
            <a:ext cx="5112568" cy="37893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50194" y="5861050"/>
            <a:ext cx="2143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Verdana" pitchFamily="34" charset="0"/>
              </a:rPr>
              <a:t>      </a:t>
            </a:r>
            <a:r>
              <a:rPr lang="ru-RU" sz="3600" b="1" dirty="0">
                <a:solidFill>
                  <a:srgbClr val="C00000"/>
                </a:solidFill>
                <a:latin typeface="Verdana" pitchFamily="34" charset="0"/>
              </a:rPr>
              <a:t>щука</a:t>
            </a:r>
          </a:p>
        </p:txBody>
      </p:sp>
      <p:sp>
        <p:nvSpPr>
          <p:cNvPr id="7" name="Овал 6"/>
          <p:cNvSpPr/>
          <p:nvPr/>
        </p:nvSpPr>
        <p:spPr>
          <a:xfrm>
            <a:off x="6643688" y="4214813"/>
            <a:ext cx="928687" cy="92868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4514850" y="987425"/>
            <a:ext cx="4629150" cy="4873625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Живу глубоко.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Плыву легко,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Зубастая, большая,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Я рыба морская.</a:t>
            </a:r>
          </a:p>
        </p:txBody>
      </p:sp>
      <p:pic>
        <p:nvPicPr>
          <p:cNvPr id="11266" name="Picture 2" descr="C:\Users\Acer\Pictures\аку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69" y="3424237"/>
            <a:ext cx="4667256" cy="31095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Овал 5"/>
          <p:cNvSpPr/>
          <p:nvPr/>
        </p:nvSpPr>
        <p:spPr>
          <a:xfrm>
            <a:off x="6572250" y="4143375"/>
            <a:ext cx="1000125" cy="1000125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20072" y="5996125"/>
            <a:ext cx="19288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акула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183563" cy="10001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Итог урока.</a:t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Кто такие рыбы?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3238" y="1785938"/>
            <a:ext cx="8183562" cy="1785937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200" i="1" dirty="0" smtClean="0">
                <a:solidFill>
                  <a:srgbClr val="C00000"/>
                </a:solidFill>
              </a:rPr>
              <a:t>  </a:t>
            </a:r>
            <a:r>
              <a:rPr lang="ru-RU" sz="3200" b="1" i="1" dirty="0" smtClean="0">
                <a:solidFill>
                  <a:srgbClr val="C00000"/>
                </a:solidFill>
              </a:rPr>
              <a:t>Рыбы – это животные, которые живут в воде, двигаются при помощи плавников и хвоста, тело их покрыто чешуёй.</a:t>
            </a:r>
          </a:p>
        </p:txBody>
      </p:sp>
      <p:pic>
        <p:nvPicPr>
          <p:cNvPr id="12290" name="Picture 2" descr="C:\Users\Acer\Pictures\6-1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876"/>
            <a:ext cx="3500442" cy="26253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1" name="Picture 3" descr="C:\Users\Acer\Pictures\b6b8ea13aff518867f1b82efd9d221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3462714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емля с космо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6435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5877272"/>
            <a:ext cx="55106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¾</a:t>
            </a:r>
            <a:r>
              <a:rPr lang="ru-RU" sz="3200" b="1" dirty="0" smtClean="0">
                <a:solidFill>
                  <a:srgbClr val="FF0000"/>
                </a:solidFill>
              </a:rPr>
              <a:t> земли составляет вода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а 21 из 14883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14290"/>
            <a:ext cx="2428892" cy="1499260"/>
          </a:xfrm>
          <a:prstGeom prst="rect">
            <a:avLst/>
          </a:prstGeom>
          <a:noFill/>
        </p:spPr>
      </p:pic>
      <p:pic>
        <p:nvPicPr>
          <p:cNvPr id="1030" name="Picture 6" descr="Картинка 34 из 14883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5083825"/>
            <a:ext cx="1991512" cy="1774175"/>
          </a:xfrm>
          <a:prstGeom prst="rect">
            <a:avLst/>
          </a:prstGeom>
          <a:noFill/>
        </p:spPr>
      </p:pic>
      <p:pic>
        <p:nvPicPr>
          <p:cNvPr id="1034" name="Picture 10" descr="Картинка 55 из 14883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500702"/>
            <a:ext cx="2357454" cy="981904"/>
          </a:xfrm>
          <a:prstGeom prst="rect">
            <a:avLst/>
          </a:prstGeom>
          <a:noFill/>
        </p:spPr>
      </p:pic>
      <p:pic>
        <p:nvPicPr>
          <p:cNvPr id="1036" name="Picture 12" descr="Картинка 88 из 14883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728" y="3071810"/>
            <a:ext cx="2857520" cy="1739913"/>
          </a:xfrm>
          <a:prstGeom prst="rect">
            <a:avLst/>
          </a:prstGeom>
          <a:noFill/>
        </p:spPr>
      </p:pic>
      <p:pic>
        <p:nvPicPr>
          <p:cNvPr id="1038" name="Picture 14" descr="Картинка 125 из 14883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928670"/>
            <a:ext cx="3286148" cy="170164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286248" y="2285992"/>
            <a:ext cx="45720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Плавно под мостиком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Я виляю хвостиком.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По земле не хожу,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Рот есть – не говорю,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dirty="0" smtClean="0"/>
              <a:t>Глаза есть – не мигаю,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b="1" u="sng" dirty="0" smtClean="0"/>
              <a:t>Крылья</a:t>
            </a:r>
            <a:r>
              <a:rPr lang="ru-RU" sz="2800" b="1" dirty="0" smtClean="0"/>
              <a:t> есть – не летаю.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43406" y="2643182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i="1" dirty="0" smtClean="0"/>
              <a:t>Рыбы </a:t>
            </a:r>
            <a:endParaRPr lang="ru-RU" sz="7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500042"/>
            <a:ext cx="692948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Форма тела большинства рыб вытянутая, сжатая с боков. У них есть голова, туловище, хвост. Передвигаются рыбы с помощью хвоста и плавников, при движении туловище изгибается. Тело почти всех рыб покрыто чешуей. Они дышат жабрами, через которые проникает распространенный в воде кислород.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Минус 4"/>
          <p:cNvSpPr/>
          <p:nvPr/>
        </p:nvSpPr>
        <p:spPr>
          <a:xfrm>
            <a:off x="3714744" y="1785926"/>
            <a:ext cx="2571768" cy="500066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1500166" y="2786058"/>
            <a:ext cx="1571636" cy="500066"/>
          </a:xfrm>
          <a:prstGeom prst="mathMinus">
            <a:avLst>
              <a:gd name="adj1" fmla="val 2669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3071802" y="2714620"/>
            <a:ext cx="2643206" cy="642942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6072198" y="1785926"/>
            <a:ext cx="1285884" cy="500066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2500298" y="1785926"/>
            <a:ext cx="1500198" cy="500066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5072066" y="3714752"/>
            <a:ext cx="1643074" cy="571504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2786050" y="4000504"/>
            <a:ext cx="2214578" cy="914400"/>
          </a:xfrm>
          <a:prstGeom prst="mathMinus">
            <a:avLst>
              <a:gd name="adj1" fmla="val 1428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2428860" y="5143512"/>
            <a:ext cx="2214578" cy="571504"/>
          </a:xfrm>
          <a:prstGeom prst="mathMinus">
            <a:avLst>
              <a:gd name="adj1" fmla="val 23520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1357290" y="1285860"/>
            <a:ext cx="2571768" cy="500066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12" descr="Картинка 88 из 1488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5143488"/>
            <a:ext cx="3929090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4098" name="Picture 2" descr="C:\Users\Acer\Pictures\карас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7356" y="1643050"/>
            <a:ext cx="5180712" cy="3150137"/>
          </a:xfrm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85918" y="571480"/>
            <a:ext cx="5214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Verdana" pitchFamily="34" charset="0"/>
              </a:rPr>
              <a:t>Туловище, чешуя</a:t>
            </a:r>
            <a:endParaRPr lang="ru-RU" sz="32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4282" y="1161214"/>
            <a:ext cx="25003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Голова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28794" y="4572008"/>
            <a:ext cx="32861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 smtClean="0">
                <a:latin typeface="Verdana" pitchFamily="34" charset="0"/>
              </a:rPr>
              <a:t>                </a:t>
            </a:r>
            <a:r>
              <a:rPr lang="ru-RU" sz="3200" b="1" dirty="0" smtClean="0">
                <a:solidFill>
                  <a:srgbClr val="C00000"/>
                </a:solidFill>
                <a:latin typeface="Verdana" pitchFamily="34" charset="0"/>
              </a:rPr>
              <a:t>Жабры</a:t>
            </a:r>
            <a:endParaRPr lang="ru-RU" sz="32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143636" y="1142984"/>
            <a:ext cx="1714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Хвост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14942" y="5214950"/>
            <a:ext cx="2643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Verdana" pitchFamily="34" charset="0"/>
              </a:rPr>
              <a:t>Плавники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5107781" y="2178844"/>
            <a:ext cx="1785938" cy="571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858669" y="4929981"/>
            <a:ext cx="5715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572000" y="3643313"/>
            <a:ext cx="2357438" cy="785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6200000" flipH="1">
            <a:off x="3679031" y="2750344"/>
            <a:ext cx="2928938" cy="2000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929188" y="4071938"/>
            <a:ext cx="1214437" cy="10715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500438" y="4000500"/>
            <a:ext cx="2571750" cy="1143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571875" y="3286125"/>
            <a:ext cx="2500313" cy="1857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1962944" y="4107656"/>
            <a:ext cx="1930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1678782" y="1964531"/>
            <a:ext cx="1143000" cy="35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6200000" flipH="1">
            <a:off x="2857488" y="1928802"/>
            <a:ext cx="150019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72198" y="642918"/>
            <a:ext cx="2901558" cy="3143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3929066"/>
            <a:ext cx="5161879" cy="27368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8926" y="1500174"/>
            <a:ext cx="3071834" cy="23414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14285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1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9882" y="911545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2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642918"/>
            <a:ext cx="2714644" cy="2327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072198" y="14285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3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342900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4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407194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5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клоун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4572008"/>
            <a:ext cx="2786082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05800" cy="2996952"/>
          </a:xfrm>
        </p:spPr>
        <p:txBody>
          <a:bodyPr>
            <a:noAutofit/>
          </a:bodyPr>
          <a:lstStyle/>
          <a:p>
            <a:r>
              <a:rPr lang="ru-RU" sz="8000" dirty="0" smtClean="0"/>
              <a:t>   </a:t>
            </a:r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АКВАРИУМНЫЕ   </a:t>
            </a:r>
            <a:b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РЫБЫ       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12" descr="http://t0.gstatic.com/images?q=tbn:ANd9GcQ-VFoxeZk_4NTDiD_gjBt80hBPZI9GU0I_Bl3r92tZ74fQPdh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639" y="3208488"/>
            <a:ext cx="3672408" cy="3429000"/>
          </a:xfrm>
          <a:prstGeom prst="rect">
            <a:avLst/>
          </a:prstGeom>
          <a:noFill/>
        </p:spPr>
      </p:pic>
      <p:pic>
        <p:nvPicPr>
          <p:cNvPr id="4" name="Picture 14" descr="http://t2.gstatic.com/images?q=tbn:ANd9GcRe7imn0R4d3UzOTeBPEg3g_jtBGIJG_C276f4qkN8QWXJApW8z0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4686"/>
            <a:ext cx="4104456" cy="34289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олотая рыб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3357586" cy="2557464"/>
          </a:xfrm>
          <a:prstGeom prst="rect">
            <a:avLst/>
          </a:prstGeom>
        </p:spPr>
      </p:pic>
      <p:pic>
        <p:nvPicPr>
          <p:cNvPr id="4" name="Рисунок 3" descr="скалярия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500042"/>
            <a:ext cx="3571900" cy="2500330"/>
          </a:xfrm>
          <a:prstGeom prst="rect">
            <a:avLst/>
          </a:prstGeom>
        </p:spPr>
      </p:pic>
      <p:pic>
        <p:nvPicPr>
          <p:cNvPr id="5" name="Рисунок 4" descr="гурами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3786190"/>
            <a:ext cx="3286148" cy="2600331"/>
          </a:xfrm>
          <a:prstGeom prst="rect">
            <a:avLst/>
          </a:prstGeom>
        </p:spPr>
      </p:pic>
      <p:pic>
        <p:nvPicPr>
          <p:cNvPr id="7" name="Рисунок 6" descr="guppy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3786190"/>
            <a:ext cx="3476631" cy="25717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4414" y="3214686"/>
            <a:ext cx="1907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Золотая рыбка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3214686"/>
            <a:ext cx="1358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Скалярия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28" y="648866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Гурами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36" y="6357958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Гуппи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274</Words>
  <Application>Microsoft Office PowerPoint</Application>
  <PresentationFormat>Экран (4:3)</PresentationFormat>
  <Paragraphs>114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 </vt:lpstr>
      <vt:lpstr>Слайд 7</vt:lpstr>
      <vt:lpstr>   АКВАРИУМНЫЕ                РЫБЫ     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Итог урока. Кто такие рыбы?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DELL7712</dc:creator>
  <cp:lastModifiedBy>DELL7712</cp:lastModifiedBy>
  <cp:revision>4</cp:revision>
  <dcterms:modified xsi:type="dcterms:W3CDTF">2014-04-01T04:27:44Z</dcterms:modified>
</cp:coreProperties>
</file>