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4" r:id="rId2"/>
    <p:sldId id="257" r:id="rId3"/>
    <p:sldId id="269" r:id="rId4"/>
    <p:sldId id="256" r:id="rId5"/>
    <p:sldId id="258" r:id="rId6"/>
    <p:sldId id="259" r:id="rId7"/>
    <p:sldId id="260" r:id="rId8"/>
    <p:sldId id="261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2388" autoAdjust="0"/>
    <p:restoredTop sz="94673" autoAdjust="0"/>
  </p:normalViewPr>
  <p:slideViewPr>
    <p:cSldViewPr>
      <p:cViewPr varScale="1">
        <p:scale>
          <a:sx n="62" d="100"/>
          <a:sy n="62" d="100"/>
        </p:scale>
        <p:origin x="-1278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20.02.2025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slow"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user\Desktop\&#1055;&#1086;&#1076;&#1086;&#1083;&#1100;&#1089;&#1082;&#1080;&#1081;%20&#1042;.%20&#1087;&#1088;&#1086;&#1077;&#1082;&#1090;%20&#1084;&#1072;&#1081;\&#1085;&#1077;&#1090;.mp3" TargetMode="Externa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user\Desktop\&#1055;&#1088;&#1086;&#1077;&#1082;&#1090;\&#1053;&#1086;&#1074;&#1072;&#1103;%20&#1087;&#1072;&#1087;&#1082;&#1072;\pole_letter_wrong.mp3" TargetMode="External"/><Relationship Id="rId1" Type="http://schemas.openxmlformats.org/officeDocument/2006/relationships/audio" Target="file:///C:\Users\user\Desktop\&#1055;&#1086;&#1076;&#1086;&#1083;&#1100;&#1089;&#1082;&#1080;&#1081;%20&#1042;.%20&#1087;&#1088;&#1086;&#1077;&#1082;&#1090;%20&#1084;&#1072;&#1081;\&#1076;&#1072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user\Desktop\&#1055;&#1088;&#1086;&#1077;&#1082;&#1090;\&#1053;&#1086;&#1074;&#1072;&#1103;%20&#1087;&#1072;&#1087;&#1082;&#1072;\pole_letter_wrong.mp3" TargetMode="External"/><Relationship Id="rId1" Type="http://schemas.openxmlformats.org/officeDocument/2006/relationships/audio" Target="file:///C:\Users\user\Desktop\&#1055;&#1086;&#1076;&#1086;&#1083;&#1100;&#1089;&#1082;&#1080;&#1081;%20&#1042;.%20&#1087;&#1088;&#1086;&#1077;&#1082;&#1090;%20&#1084;&#1072;&#1081;\&#1076;&#1072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user\Desktop\&#1055;&#1088;&#1086;&#1077;&#1082;&#1090;\&#1053;&#1086;&#1074;&#1072;&#1103;%20&#1087;&#1072;&#1087;&#1082;&#1072;\pole_letter_wrong.mp3" TargetMode="External"/><Relationship Id="rId1" Type="http://schemas.openxmlformats.org/officeDocument/2006/relationships/audio" Target="file:///C:\Users\user\Desktop\&#1055;&#1086;&#1076;&#1086;&#1083;&#1100;&#1089;&#1082;&#1080;&#1081;%20&#1042;.%20&#1087;&#1088;&#1086;&#1077;&#1082;&#1090;%20&#1084;&#1072;&#1081;\&#1076;&#1072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user\Desktop\&#1055;&#1088;&#1086;&#1077;&#1082;&#1090;\&#1053;&#1086;&#1074;&#1072;&#1103;%20&#1087;&#1072;&#1087;&#1082;&#1072;\pole_letter_wrong.mp3" TargetMode="External"/><Relationship Id="rId1" Type="http://schemas.openxmlformats.org/officeDocument/2006/relationships/audio" Target="file:///C:\Users\user\Desktop\&#1055;&#1086;&#1076;&#1086;&#1083;&#1100;&#1089;&#1082;&#1080;&#1081;%20&#1042;.%20&#1087;&#1088;&#1086;&#1077;&#1082;&#1090;%20&#1084;&#1072;&#1081;\&#1076;&#1072;.mp3" TargetMode="Externa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gas-kvas-com-p-multyashnii-voprositelnii-znak-na-prozrach-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88090" y="0"/>
            <a:ext cx="5767819" cy="6858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нет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251520" y="6093296"/>
            <a:ext cx="520824" cy="520824"/>
          </a:xfrm>
          <a:prstGeom prst="rect">
            <a:avLst/>
          </a:prstGeom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6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780928"/>
            <a:ext cx="9036496" cy="648072"/>
          </a:xfrm>
        </p:spPr>
        <p:txBody>
          <a:bodyPr>
            <a:noAutofit/>
          </a:bodyPr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4000" b="1" dirty="0" smtClean="0"/>
              <a:t>Тема: «Вологодские диалекты в творчестве Александра Яшина»</a:t>
            </a:r>
            <a:endParaRPr lang="ru-RU" sz="3600" b="1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620688"/>
            <a:ext cx="8676456" cy="5904656"/>
          </a:xfrm>
          <a:prstGeom prst="rect">
            <a:avLst/>
          </a:prstGeom>
        </p:spPr>
        <p:txBody>
          <a:bodyPr wrap="square">
            <a:prstTxWarp prst="textArchUp">
              <a:avLst>
                <a:gd name="adj" fmla="val 11586448"/>
              </a:avLst>
            </a:prstTxWarp>
            <a:spAutoFit/>
          </a:bodyPr>
          <a:lstStyle/>
          <a:p>
            <a:pPr algn="ctr"/>
            <a:r>
              <a:rPr lang="ru-RU" sz="6000" b="1" dirty="0" smtClean="0">
                <a:solidFill>
                  <a:prstClr val="black"/>
                </a:solidFill>
                <a:ea typeface="+mj-ea"/>
                <a:cs typeface="+mj-cs"/>
              </a:rPr>
              <a:t>Интерактивная игра</a:t>
            </a:r>
            <a:endParaRPr lang="ru-RU" sz="2800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0" y="2852936"/>
            <a:ext cx="9036496" cy="3672408"/>
          </a:xfrm>
          <a:prstGeom prst="rect">
            <a:avLst/>
          </a:prstGeom>
        </p:spPr>
        <p:txBody>
          <a:bodyPr vert="horz" lIns="91440" tIns="45720" rIns="91440" bIns="45720" rtlCol="0" anchor="ctr">
            <a:prstTxWarp prst="textArchDown">
              <a:avLst/>
            </a:prstTxWarp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2400" b="1" dirty="0" smtClean="0"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24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Автор игры:</a:t>
            </a: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 Карачева Марина Анатольевна,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400" b="1" i="0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педагог дополнительного образования</a:t>
            </a:r>
            <a:endParaRPr kumimoji="0" lang="ru-RU" sz="2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47656" y="5445224"/>
            <a:ext cx="30963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Автор игры: Карачева Марина Анатольевна, педагог дополнительного образования</a:t>
            </a:r>
            <a:endParaRPr lang="ru-RU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404664"/>
            <a:ext cx="813690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endParaRPr lang="ru-RU" sz="3200" b="1" dirty="0" smtClean="0">
              <a:solidFill>
                <a:schemeClr val="bg1"/>
              </a:solidFill>
            </a:endParaRPr>
          </a:p>
          <a:p>
            <a:pPr algn="ctr"/>
            <a:r>
              <a:rPr lang="ru-RU" sz="3200" b="1" dirty="0" smtClean="0">
                <a:solidFill>
                  <a:schemeClr val="bg1"/>
                </a:solidFill>
              </a:rPr>
              <a:t>«Вологодские диалекты в творчестве Александра Яшина».</a:t>
            </a:r>
            <a:r>
              <a:rPr lang="ru-RU" sz="3200" dirty="0" smtClean="0"/>
              <a:t> </a:t>
            </a:r>
          </a:p>
          <a:p>
            <a:pPr algn="ctr"/>
            <a:r>
              <a:rPr lang="ru-RU" sz="2400" i="1" dirty="0" err="1" smtClean="0">
                <a:solidFill>
                  <a:schemeClr val="bg1"/>
                </a:solidFill>
              </a:rPr>
              <a:t>Диале́кт</a:t>
            </a:r>
            <a:r>
              <a:rPr lang="ru-RU" sz="2400" i="1" dirty="0" smtClean="0">
                <a:solidFill>
                  <a:schemeClr val="bg1"/>
                </a:solidFill>
              </a:rPr>
              <a:t>— разновидность языка, которая употребляется как средство общения между людьми, связанными между собой одной территорией.  Характерный говор определённой местности.</a:t>
            </a:r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Группа 52"/>
          <p:cNvGrpSpPr/>
          <p:nvPr/>
        </p:nvGrpSpPr>
        <p:grpSpPr>
          <a:xfrm>
            <a:off x="251520" y="260648"/>
            <a:ext cx="5111750" cy="5111750"/>
            <a:chOff x="1259632" y="548680"/>
            <a:chExt cx="5111750" cy="5111750"/>
          </a:xfrm>
        </p:grpSpPr>
        <p:grpSp>
          <p:nvGrpSpPr>
            <p:cNvPr id="1029" name="Group 5"/>
            <p:cNvGrpSpPr>
              <a:grpSpLocks noChangeAspect="1"/>
            </p:cNvGrpSpPr>
            <p:nvPr/>
          </p:nvGrpSpPr>
          <p:grpSpPr bwMode="auto">
            <a:xfrm>
              <a:off x="1259632" y="548680"/>
              <a:ext cx="5111750" cy="5111750"/>
              <a:chOff x="703" y="346"/>
              <a:chExt cx="3220" cy="3220"/>
            </a:xfrm>
          </p:grpSpPr>
          <p:sp>
            <p:nvSpPr>
              <p:cNvPr id="102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703" y="346"/>
                <a:ext cx="3220" cy="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2313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7" y="195"/>
                  </a:cxn>
                  <a:cxn ang="0">
                    <a:pos x="0" y="0"/>
                  </a:cxn>
                  <a:cxn ang="0">
                    <a:pos x="0" y="3968"/>
                  </a:cxn>
                  <a:cxn ang="0">
                    <a:pos x="1227" y="195"/>
                  </a:cxn>
                </a:cxnLst>
                <a:rect l="0" t="0" r="r" b="b"/>
                <a:pathLst>
                  <a:path w="1227" h="3968">
                    <a:moveTo>
                      <a:pt x="1227" y="195"/>
                    </a:moveTo>
                    <a:cubicBezTo>
                      <a:pt x="831" y="66"/>
                      <a:pt x="417" y="0"/>
                      <a:pt x="0" y="0"/>
                    </a:cubicBezTo>
                    <a:lnTo>
                      <a:pt x="0" y="3968"/>
                    </a:lnTo>
                    <a:lnTo>
                      <a:pt x="1227" y="195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231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2333" y="563"/>
                  </a:cxn>
                  <a:cxn ang="0">
                    <a:pos x="1227" y="0"/>
                  </a:cxn>
                  <a:cxn ang="0">
                    <a:pos x="0" y="3773"/>
                  </a:cxn>
                  <a:cxn ang="0">
                    <a:pos x="2333" y="563"/>
                  </a:cxn>
                </a:cxnLst>
                <a:rect l="0" t="0" r="r" b="b"/>
                <a:pathLst>
                  <a:path w="2333" h="3773">
                    <a:moveTo>
                      <a:pt x="2333" y="563"/>
                    </a:moveTo>
                    <a:cubicBezTo>
                      <a:pt x="1996" y="319"/>
                      <a:pt x="1623" y="128"/>
                      <a:pt x="1227" y="0"/>
                    </a:cubicBezTo>
                    <a:lnTo>
                      <a:pt x="0" y="3773"/>
                    </a:lnTo>
                    <a:lnTo>
                      <a:pt x="2333" y="563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313" y="690"/>
                <a:ext cx="1266" cy="1266"/>
              </a:xfrm>
              <a:custGeom>
                <a:avLst/>
                <a:gdLst/>
                <a:ahLst/>
                <a:cxnLst>
                  <a:cxn ang="0">
                    <a:pos x="3211" y="878"/>
                  </a:cxn>
                  <a:cxn ang="0">
                    <a:pos x="2333" y="0"/>
                  </a:cxn>
                  <a:cxn ang="0">
                    <a:pos x="0" y="3210"/>
                  </a:cxn>
                  <a:cxn ang="0">
                    <a:pos x="3211" y="878"/>
                  </a:cxn>
                </a:cxnLst>
                <a:rect l="0" t="0" r="r" b="b"/>
                <a:pathLst>
                  <a:path w="3211" h="3210">
                    <a:moveTo>
                      <a:pt x="3211" y="878"/>
                    </a:moveTo>
                    <a:cubicBezTo>
                      <a:pt x="2966" y="541"/>
                      <a:pt x="2670" y="245"/>
                      <a:pt x="2333" y="0"/>
                    </a:cubicBezTo>
                    <a:lnTo>
                      <a:pt x="0" y="3210"/>
                    </a:lnTo>
                    <a:lnTo>
                      <a:pt x="3211" y="878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313" y="1036"/>
                <a:ext cx="1488" cy="920"/>
              </a:xfrm>
              <a:custGeom>
                <a:avLst/>
                <a:gdLst/>
                <a:ahLst/>
                <a:cxnLst>
                  <a:cxn ang="0">
                    <a:pos x="3774" y="1106"/>
                  </a:cxn>
                  <a:cxn ang="0">
                    <a:pos x="3211" y="0"/>
                  </a:cxn>
                  <a:cxn ang="0">
                    <a:pos x="0" y="2332"/>
                  </a:cxn>
                  <a:cxn ang="0">
                    <a:pos x="3774" y="1106"/>
                  </a:cxn>
                </a:cxnLst>
                <a:rect l="0" t="0" r="r" b="b"/>
                <a:pathLst>
                  <a:path w="3774" h="2332">
                    <a:moveTo>
                      <a:pt x="3774" y="1106"/>
                    </a:moveTo>
                    <a:cubicBezTo>
                      <a:pt x="3646" y="710"/>
                      <a:pt x="3455" y="337"/>
                      <a:pt x="3211" y="0"/>
                    </a:cubicBezTo>
                    <a:lnTo>
                      <a:pt x="0" y="2332"/>
                    </a:lnTo>
                    <a:lnTo>
                      <a:pt x="3774" y="110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313" y="1472"/>
                <a:ext cx="1565" cy="484"/>
              </a:xfrm>
              <a:custGeom>
                <a:avLst/>
                <a:gdLst/>
                <a:ahLst/>
                <a:cxnLst>
                  <a:cxn ang="0">
                    <a:pos x="3968" y="1226"/>
                  </a:cxn>
                  <a:cxn ang="0">
                    <a:pos x="3774" y="0"/>
                  </a:cxn>
                  <a:cxn ang="0">
                    <a:pos x="0" y="1226"/>
                  </a:cxn>
                  <a:cxn ang="0">
                    <a:pos x="3968" y="1226"/>
                  </a:cxn>
                </a:cxnLst>
                <a:rect l="0" t="0" r="r" b="b"/>
                <a:pathLst>
                  <a:path w="3968" h="1226">
                    <a:moveTo>
                      <a:pt x="3968" y="1226"/>
                    </a:moveTo>
                    <a:cubicBezTo>
                      <a:pt x="3968" y="810"/>
                      <a:pt x="3903" y="396"/>
                      <a:pt x="3774" y="0"/>
                    </a:cubicBezTo>
                    <a:lnTo>
                      <a:pt x="0" y="1226"/>
                    </a:lnTo>
                    <a:lnTo>
                      <a:pt x="3968" y="1226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2313" y="1956"/>
                <a:ext cx="1565" cy="484"/>
              </a:xfrm>
              <a:custGeom>
                <a:avLst/>
                <a:gdLst/>
                <a:ahLst/>
                <a:cxnLst>
                  <a:cxn ang="0">
                    <a:pos x="3774" y="1227"/>
                  </a:cxn>
                  <a:cxn ang="0">
                    <a:pos x="3968" y="0"/>
                  </a:cxn>
                  <a:cxn ang="0">
                    <a:pos x="0" y="0"/>
                  </a:cxn>
                  <a:cxn ang="0">
                    <a:pos x="3774" y="1227"/>
                  </a:cxn>
                </a:cxnLst>
                <a:rect l="0" t="0" r="r" b="b"/>
                <a:pathLst>
                  <a:path w="3968" h="1227">
                    <a:moveTo>
                      <a:pt x="3774" y="1227"/>
                    </a:moveTo>
                    <a:cubicBezTo>
                      <a:pt x="3903" y="831"/>
                      <a:pt x="3968" y="417"/>
                      <a:pt x="3968" y="0"/>
                    </a:cubicBezTo>
                    <a:lnTo>
                      <a:pt x="0" y="0"/>
                    </a:lnTo>
                    <a:lnTo>
                      <a:pt x="3774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2313" y="1956"/>
                <a:ext cx="1488" cy="920"/>
              </a:xfrm>
              <a:custGeom>
                <a:avLst/>
                <a:gdLst/>
                <a:ahLst/>
                <a:cxnLst>
                  <a:cxn ang="0">
                    <a:pos x="3211" y="2333"/>
                  </a:cxn>
                  <a:cxn ang="0">
                    <a:pos x="3774" y="1227"/>
                  </a:cxn>
                  <a:cxn ang="0">
                    <a:pos x="0" y="0"/>
                  </a:cxn>
                  <a:cxn ang="0">
                    <a:pos x="3211" y="2333"/>
                  </a:cxn>
                </a:cxnLst>
                <a:rect l="0" t="0" r="r" b="b"/>
                <a:pathLst>
                  <a:path w="3774" h="2333">
                    <a:moveTo>
                      <a:pt x="3211" y="2333"/>
                    </a:moveTo>
                    <a:cubicBezTo>
                      <a:pt x="3455" y="1996"/>
                      <a:pt x="3646" y="1623"/>
                      <a:pt x="3774" y="1227"/>
                    </a:cubicBezTo>
                    <a:lnTo>
                      <a:pt x="0" y="0"/>
                    </a:lnTo>
                    <a:lnTo>
                      <a:pt x="3211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b="1" dirty="0" smtClean="0">
                    <a:ln w="1905"/>
                    <a:solidFill>
                      <a:srgbClr val="FF000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0</a:t>
                </a:r>
                <a:endParaRPr lang="ru-RU" dirty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313" y="1956"/>
                <a:ext cx="1266" cy="1266"/>
              </a:xfrm>
              <a:custGeom>
                <a:avLst/>
                <a:gdLst/>
                <a:ahLst/>
                <a:cxnLst>
                  <a:cxn ang="0">
                    <a:pos x="2333" y="3211"/>
                  </a:cxn>
                  <a:cxn ang="0">
                    <a:pos x="3211" y="2333"/>
                  </a:cxn>
                  <a:cxn ang="0">
                    <a:pos x="0" y="0"/>
                  </a:cxn>
                  <a:cxn ang="0">
                    <a:pos x="2333" y="3211"/>
                  </a:cxn>
                </a:cxnLst>
                <a:rect l="0" t="0" r="r" b="b"/>
                <a:pathLst>
                  <a:path w="3211" h="3211">
                    <a:moveTo>
                      <a:pt x="2333" y="3211"/>
                    </a:moveTo>
                    <a:cubicBezTo>
                      <a:pt x="2670" y="2966"/>
                      <a:pt x="2966" y="2670"/>
                      <a:pt x="3211" y="2333"/>
                    </a:cubicBezTo>
                    <a:lnTo>
                      <a:pt x="0" y="0"/>
                    </a:lnTo>
                    <a:lnTo>
                      <a:pt x="2333" y="321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31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1227" y="3774"/>
                  </a:cxn>
                  <a:cxn ang="0">
                    <a:pos x="2333" y="3211"/>
                  </a:cxn>
                  <a:cxn ang="0">
                    <a:pos x="0" y="0"/>
                  </a:cxn>
                  <a:cxn ang="0">
                    <a:pos x="1227" y="3774"/>
                  </a:cxn>
                </a:cxnLst>
                <a:rect l="0" t="0" r="r" b="b"/>
                <a:pathLst>
                  <a:path w="2333" h="3774">
                    <a:moveTo>
                      <a:pt x="1227" y="3774"/>
                    </a:moveTo>
                    <a:cubicBezTo>
                      <a:pt x="1623" y="3646"/>
                      <a:pt x="1996" y="3455"/>
                      <a:pt x="2333" y="3211"/>
                    </a:cubicBezTo>
                    <a:lnTo>
                      <a:pt x="0" y="0"/>
                    </a:lnTo>
                    <a:lnTo>
                      <a:pt x="1227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313" y="1956"/>
                <a:ext cx="484" cy="1565"/>
              </a:xfrm>
              <a:custGeom>
                <a:avLst/>
                <a:gdLst/>
                <a:ahLst/>
                <a:cxnLst>
                  <a:cxn ang="0">
                    <a:pos x="0" y="3968"/>
                  </a:cxn>
                  <a:cxn ang="0">
                    <a:pos x="1227" y="3774"/>
                  </a:cxn>
                  <a:cxn ang="0">
                    <a:pos x="0" y="0"/>
                  </a:cxn>
                  <a:cxn ang="0">
                    <a:pos x="0" y="3968"/>
                  </a:cxn>
                </a:cxnLst>
                <a:rect l="0" t="0" r="r" b="b"/>
                <a:pathLst>
                  <a:path w="1227" h="3968">
                    <a:moveTo>
                      <a:pt x="0" y="3968"/>
                    </a:moveTo>
                    <a:cubicBezTo>
                      <a:pt x="417" y="3968"/>
                      <a:pt x="831" y="3903"/>
                      <a:pt x="1227" y="3774"/>
                    </a:cubicBezTo>
                    <a:lnTo>
                      <a:pt x="0" y="0"/>
                    </a:lnTo>
                    <a:lnTo>
                      <a:pt x="0" y="3968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837" y="1979"/>
                <a:ext cx="484" cy="1565"/>
              </a:xfrm>
              <a:custGeom>
                <a:avLst/>
                <a:gdLst/>
                <a:ahLst/>
                <a:cxnLst>
                  <a:cxn ang="0">
                    <a:pos x="0" y="3774"/>
                  </a:cxn>
                  <a:cxn ang="0">
                    <a:pos x="1226" y="3968"/>
                  </a:cxn>
                  <a:cxn ang="0">
                    <a:pos x="1226" y="0"/>
                  </a:cxn>
                  <a:cxn ang="0">
                    <a:pos x="0" y="3774"/>
                  </a:cxn>
                </a:cxnLst>
                <a:rect l="0" t="0" r="r" b="b"/>
                <a:pathLst>
                  <a:path w="1226" h="3968">
                    <a:moveTo>
                      <a:pt x="0" y="3774"/>
                    </a:moveTo>
                    <a:cubicBezTo>
                      <a:pt x="396" y="3903"/>
                      <a:pt x="810" y="3968"/>
                      <a:pt x="1226" y="3968"/>
                    </a:cubicBezTo>
                    <a:lnTo>
                      <a:pt x="1226" y="0"/>
                    </a:lnTo>
                    <a:lnTo>
                      <a:pt x="0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9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0" y="3211"/>
                  </a:cxn>
                  <a:cxn ang="0">
                    <a:pos x="1106" y="3774"/>
                  </a:cxn>
                  <a:cxn ang="0">
                    <a:pos x="2332" y="0"/>
                  </a:cxn>
                  <a:cxn ang="0">
                    <a:pos x="0" y="3211"/>
                  </a:cxn>
                </a:cxnLst>
                <a:rect l="0" t="0" r="r" b="b"/>
                <a:pathLst>
                  <a:path w="2332" h="3774">
                    <a:moveTo>
                      <a:pt x="0" y="3211"/>
                    </a:moveTo>
                    <a:cubicBezTo>
                      <a:pt x="337" y="3455"/>
                      <a:pt x="710" y="3646"/>
                      <a:pt x="1106" y="3774"/>
                    </a:cubicBezTo>
                    <a:lnTo>
                      <a:pt x="2332" y="0"/>
                    </a:lnTo>
                    <a:lnTo>
                      <a:pt x="0" y="3211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1046" y="1956"/>
                <a:ext cx="1267" cy="1266"/>
              </a:xfrm>
              <a:custGeom>
                <a:avLst/>
                <a:gdLst/>
                <a:ahLst/>
                <a:cxnLst>
                  <a:cxn ang="0">
                    <a:pos x="0" y="2333"/>
                  </a:cxn>
                  <a:cxn ang="0">
                    <a:pos x="878" y="3211"/>
                  </a:cxn>
                  <a:cxn ang="0">
                    <a:pos x="3210" y="0"/>
                  </a:cxn>
                  <a:cxn ang="0">
                    <a:pos x="0" y="2333"/>
                  </a:cxn>
                </a:cxnLst>
                <a:rect l="0" t="0" r="r" b="b"/>
                <a:pathLst>
                  <a:path w="3210" h="3211">
                    <a:moveTo>
                      <a:pt x="0" y="2333"/>
                    </a:moveTo>
                    <a:cubicBezTo>
                      <a:pt x="245" y="2670"/>
                      <a:pt x="541" y="2966"/>
                      <a:pt x="878" y="3211"/>
                    </a:cubicBezTo>
                    <a:lnTo>
                      <a:pt x="3210" y="0"/>
                    </a:lnTo>
                    <a:lnTo>
                      <a:pt x="0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824" y="1956"/>
                <a:ext cx="1489" cy="920"/>
              </a:xfrm>
              <a:custGeom>
                <a:avLst/>
                <a:gdLst/>
                <a:ahLst/>
                <a:cxnLst>
                  <a:cxn ang="0">
                    <a:pos x="0" y="1227"/>
                  </a:cxn>
                  <a:cxn ang="0">
                    <a:pos x="563" y="2333"/>
                  </a:cxn>
                  <a:cxn ang="0">
                    <a:pos x="3773" y="0"/>
                  </a:cxn>
                  <a:cxn ang="0">
                    <a:pos x="0" y="1227"/>
                  </a:cxn>
                </a:cxnLst>
                <a:rect l="0" t="0" r="r" b="b"/>
                <a:pathLst>
                  <a:path w="3773" h="2333">
                    <a:moveTo>
                      <a:pt x="0" y="1227"/>
                    </a:moveTo>
                    <a:cubicBezTo>
                      <a:pt x="128" y="1623"/>
                      <a:pt x="319" y="1996"/>
                      <a:pt x="563" y="2333"/>
                    </a:cubicBezTo>
                    <a:lnTo>
                      <a:pt x="3773" y="0"/>
                    </a:lnTo>
                    <a:lnTo>
                      <a:pt x="0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747" y="1956"/>
                <a:ext cx="1566" cy="4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1227"/>
                  </a:cxn>
                  <a:cxn ang="0">
                    <a:pos x="3968" y="0"/>
                  </a:cxn>
                  <a:cxn ang="0">
                    <a:pos x="0" y="0"/>
                  </a:cxn>
                </a:cxnLst>
                <a:rect l="0" t="0" r="r" b="b"/>
                <a:pathLst>
                  <a:path w="3968" h="1227">
                    <a:moveTo>
                      <a:pt x="0" y="0"/>
                    </a:moveTo>
                    <a:cubicBezTo>
                      <a:pt x="0" y="417"/>
                      <a:pt x="66" y="831"/>
                      <a:pt x="195" y="1227"/>
                    </a:cubicBezTo>
                    <a:lnTo>
                      <a:pt x="39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747" y="1472"/>
                <a:ext cx="1566" cy="484"/>
              </a:xfrm>
              <a:custGeom>
                <a:avLst/>
                <a:gdLst/>
                <a:ahLst/>
                <a:cxnLst>
                  <a:cxn ang="0">
                    <a:pos x="195" y="0"/>
                  </a:cxn>
                  <a:cxn ang="0">
                    <a:pos x="0" y="1226"/>
                  </a:cxn>
                  <a:cxn ang="0">
                    <a:pos x="3968" y="1226"/>
                  </a:cxn>
                  <a:cxn ang="0">
                    <a:pos x="195" y="0"/>
                  </a:cxn>
                </a:cxnLst>
                <a:rect l="0" t="0" r="r" b="b"/>
                <a:pathLst>
                  <a:path w="3968" h="1226">
                    <a:moveTo>
                      <a:pt x="195" y="0"/>
                    </a:moveTo>
                    <a:cubicBezTo>
                      <a:pt x="66" y="396"/>
                      <a:pt x="0" y="810"/>
                      <a:pt x="0" y="1226"/>
                    </a:cubicBezTo>
                    <a:lnTo>
                      <a:pt x="3968" y="1226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824" y="1036"/>
                <a:ext cx="1489" cy="920"/>
              </a:xfrm>
              <a:custGeom>
                <a:avLst/>
                <a:gdLst/>
                <a:ahLst/>
                <a:cxnLst>
                  <a:cxn ang="0">
                    <a:pos x="563" y="0"/>
                  </a:cxn>
                  <a:cxn ang="0">
                    <a:pos x="0" y="1106"/>
                  </a:cxn>
                  <a:cxn ang="0">
                    <a:pos x="3773" y="2332"/>
                  </a:cxn>
                  <a:cxn ang="0">
                    <a:pos x="563" y="0"/>
                  </a:cxn>
                </a:cxnLst>
                <a:rect l="0" t="0" r="r" b="b"/>
                <a:pathLst>
                  <a:path w="3773" h="2332">
                    <a:moveTo>
                      <a:pt x="563" y="0"/>
                    </a:moveTo>
                    <a:cubicBezTo>
                      <a:pt x="319" y="337"/>
                      <a:pt x="128" y="710"/>
                      <a:pt x="0" y="1106"/>
                    </a:cubicBezTo>
                    <a:lnTo>
                      <a:pt x="3773" y="2332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1046" y="690"/>
                <a:ext cx="1267" cy="1266"/>
              </a:xfrm>
              <a:custGeom>
                <a:avLst/>
                <a:gdLst/>
                <a:ahLst/>
                <a:cxnLst>
                  <a:cxn ang="0">
                    <a:pos x="878" y="0"/>
                  </a:cxn>
                  <a:cxn ang="0">
                    <a:pos x="0" y="878"/>
                  </a:cxn>
                  <a:cxn ang="0">
                    <a:pos x="3210" y="3210"/>
                  </a:cxn>
                  <a:cxn ang="0">
                    <a:pos x="878" y="0"/>
                  </a:cxn>
                </a:cxnLst>
                <a:rect l="0" t="0" r="r" b="b"/>
                <a:pathLst>
                  <a:path w="3210" h="3210">
                    <a:moveTo>
                      <a:pt x="878" y="0"/>
                    </a:moveTo>
                    <a:cubicBezTo>
                      <a:pt x="541" y="245"/>
                      <a:pt x="245" y="541"/>
                      <a:pt x="0" y="878"/>
                    </a:cubicBezTo>
                    <a:lnTo>
                      <a:pt x="3210" y="3210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139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1106" y="0"/>
                  </a:cxn>
                  <a:cxn ang="0">
                    <a:pos x="0" y="563"/>
                  </a:cxn>
                  <a:cxn ang="0">
                    <a:pos x="2332" y="3773"/>
                  </a:cxn>
                  <a:cxn ang="0">
                    <a:pos x="1106" y="0"/>
                  </a:cxn>
                </a:cxnLst>
                <a:rect l="0" t="0" r="r" b="b"/>
                <a:pathLst>
                  <a:path w="2332" h="3773">
                    <a:moveTo>
                      <a:pt x="1106" y="0"/>
                    </a:moveTo>
                    <a:cubicBezTo>
                      <a:pt x="710" y="128"/>
                      <a:pt x="337" y="319"/>
                      <a:pt x="0" y="563"/>
                    </a:cubicBezTo>
                    <a:lnTo>
                      <a:pt x="2332" y="377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1829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6" y="0"/>
                  </a:cxn>
                  <a:cxn ang="0">
                    <a:pos x="0" y="195"/>
                  </a:cxn>
                  <a:cxn ang="0">
                    <a:pos x="1226" y="3968"/>
                  </a:cxn>
                  <a:cxn ang="0">
                    <a:pos x="1226" y="0"/>
                  </a:cxn>
                </a:cxnLst>
                <a:rect l="0" t="0" r="r" b="b"/>
                <a:pathLst>
                  <a:path w="1226" h="3968">
                    <a:moveTo>
                      <a:pt x="1226" y="0"/>
                    </a:moveTo>
                    <a:cubicBezTo>
                      <a:pt x="810" y="0"/>
                      <a:pt x="396" y="66"/>
                      <a:pt x="0" y="195"/>
                    </a:cubicBezTo>
                    <a:lnTo>
                      <a:pt x="1226" y="3968"/>
                    </a:lnTo>
                    <a:lnTo>
                      <a:pt x="1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 rot="421173">
              <a:off x="5332696" y="3109327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 rot="1181154">
              <a:off x="5167124" y="371465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 rot="985082">
              <a:off x="1535059" y="2448816"/>
              <a:ext cx="715480" cy="7344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 rot="2727683">
              <a:off x="4842811" y="4261455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 rot="3558137">
              <a:off x="4279516" y="4535804"/>
              <a:ext cx="96749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 rot="4871730">
              <a:off x="3675539" y="4709370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 rot="16563619">
              <a:off x="3042613" y="4765511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7587742">
              <a:off x="2466549" y="4477479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 rot="20207340">
              <a:off x="1766231" y="3662270"/>
              <a:ext cx="43954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+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 rot="19547731">
              <a:off x="1843935" y="414173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rot="21153458">
              <a:off x="1386428" y="3037318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 rot="1270569">
              <a:off x="1705299" y="1885191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 rot="19761073">
              <a:off x="4892759" y="1309127"/>
              <a:ext cx="5758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 rot="19582218">
              <a:off x="5202853" y="181318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5934350">
              <a:off x="3042613" y="73306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618677" y="73306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rot="21378400">
              <a:off x="5606555" y="2461255"/>
              <a:ext cx="4443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 rot="18291122">
              <a:off x="4338757" y="949087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 rot="14560556">
              <a:off x="2524263" y="1038610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70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 rot="13362712">
              <a:off x="2020209" y="1398651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90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55" name="Стрелка вниз 54"/>
          <p:cNvSpPr/>
          <p:nvPr/>
        </p:nvSpPr>
        <p:spPr>
          <a:xfrm rot="18895334">
            <a:off x="467544" y="332656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79512" y="5229200"/>
            <a:ext cx="1872208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КРУТИТЬ</a:t>
            </a:r>
            <a:endParaRPr lang="ru-RU" sz="3200" b="1" dirty="0"/>
          </a:p>
        </p:txBody>
      </p:sp>
      <p:sp>
        <p:nvSpPr>
          <p:cNvPr id="57" name="Скругленный прямоугольник 56"/>
          <p:cNvSpPr/>
          <p:nvPr/>
        </p:nvSpPr>
        <p:spPr>
          <a:xfrm>
            <a:off x="1403648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ж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8" name="Скругленный прямоугольник 57"/>
          <p:cNvSpPr/>
          <p:nvPr/>
        </p:nvSpPr>
        <p:spPr>
          <a:xfrm>
            <a:off x="2195736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у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59" name="Скругленный прямоугольник 58"/>
          <p:cNvSpPr/>
          <p:nvPr/>
        </p:nvSpPr>
        <p:spPr>
          <a:xfrm>
            <a:off x="2987824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р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3779912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а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4572000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в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5364088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л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6156176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и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6948264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>
                <a:solidFill>
                  <a:schemeClr val="tx1"/>
                </a:solidFill>
              </a:rPr>
              <a:t>х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7740352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chemeClr val="tx1"/>
                </a:solidFill>
              </a:rPr>
              <a:t>а</a:t>
            </a:r>
            <a:endParaRPr lang="ru-RU" sz="4400" dirty="0">
              <a:solidFill>
                <a:schemeClr val="tx1"/>
              </a:solidFill>
            </a:endParaRPr>
          </a:p>
        </p:txBody>
      </p:sp>
      <p:sp>
        <p:nvSpPr>
          <p:cNvPr id="66" name="ж"/>
          <p:cNvSpPr/>
          <p:nvPr/>
        </p:nvSpPr>
        <p:spPr>
          <a:xfrm>
            <a:off x="1403648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у"/>
          <p:cNvSpPr/>
          <p:nvPr/>
        </p:nvSpPr>
        <p:spPr>
          <a:xfrm>
            <a:off x="2195736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р"/>
          <p:cNvSpPr/>
          <p:nvPr/>
        </p:nvSpPr>
        <p:spPr>
          <a:xfrm>
            <a:off x="2987824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а"/>
          <p:cNvSpPr/>
          <p:nvPr/>
        </p:nvSpPr>
        <p:spPr>
          <a:xfrm>
            <a:off x="3779912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л"/>
          <p:cNvSpPr/>
          <p:nvPr/>
        </p:nvSpPr>
        <p:spPr>
          <a:xfrm>
            <a:off x="5364088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71" name="и"/>
          <p:cNvSpPr/>
          <p:nvPr/>
        </p:nvSpPr>
        <p:spPr>
          <a:xfrm>
            <a:off x="6156176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х"/>
          <p:cNvSpPr/>
          <p:nvPr/>
        </p:nvSpPr>
        <p:spPr>
          <a:xfrm>
            <a:off x="6948264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а"/>
          <p:cNvSpPr/>
          <p:nvPr/>
        </p:nvSpPr>
        <p:spPr>
          <a:xfrm>
            <a:off x="7740352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в"/>
          <p:cNvSpPr/>
          <p:nvPr/>
        </p:nvSpPr>
        <p:spPr>
          <a:xfrm>
            <a:off x="4572000" y="6021288"/>
            <a:ext cx="720080" cy="648072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5" name="Прямоугольник 74"/>
          <p:cNvSpPr/>
          <p:nvPr/>
        </p:nvSpPr>
        <p:spPr>
          <a:xfrm>
            <a:off x="6732240" y="332656"/>
            <a:ext cx="17614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1 ТУР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76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2132856"/>
            <a:ext cx="9827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8" name="pole_letter_wr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660232" y="3933056"/>
            <a:ext cx="1031515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6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8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6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9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0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7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6" dur="1258" fill="hold"/>
                                        <p:tgtEl>
                                          <p:spTgt spid="7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6"/>
                  </p:tgtEl>
                </p:cond>
              </p:nextCondLst>
            </p:seq>
            <p:audio>
              <p:cMediaNode>
                <p:cTn id="6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6"/>
                </p:tgtEl>
              </p:cMediaNode>
            </p:audio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493" fill="hold"/>
                                        <p:tgtEl>
                                          <p:spTgt spid="7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8"/>
                </p:tgtEl>
              </p:cMediaNode>
            </p:audio>
          </p:childTnLst>
        </p:cTn>
      </p:par>
    </p:tnLst>
    <p:bldLst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2"/>
          <p:cNvGrpSpPr/>
          <p:nvPr/>
        </p:nvGrpSpPr>
        <p:grpSpPr>
          <a:xfrm>
            <a:off x="251520" y="260648"/>
            <a:ext cx="5111750" cy="5111750"/>
            <a:chOff x="1259632" y="548680"/>
            <a:chExt cx="5111750" cy="5111750"/>
          </a:xfrm>
        </p:grpSpPr>
        <p:grpSp>
          <p:nvGrpSpPr>
            <p:cNvPr id="3" name="Group 5"/>
            <p:cNvGrpSpPr>
              <a:grpSpLocks noChangeAspect="1"/>
            </p:cNvGrpSpPr>
            <p:nvPr/>
          </p:nvGrpSpPr>
          <p:grpSpPr bwMode="auto">
            <a:xfrm>
              <a:off x="1259632" y="548680"/>
              <a:ext cx="5111750" cy="5111750"/>
              <a:chOff x="703" y="346"/>
              <a:chExt cx="3220" cy="3220"/>
            </a:xfrm>
          </p:grpSpPr>
          <p:sp>
            <p:nvSpPr>
              <p:cNvPr id="102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703" y="346"/>
                <a:ext cx="3220" cy="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2313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7" y="195"/>
                  </a:cxn>
                  <a:cxn ang="0">
                    <a:pos x="0" y="0"/>
                  </a:cxn>
                  <a:cxn ang="0">
                    <a:pos x="0" y="3968"/>
                  </a:cxn>
                  <a:cxn ang="0">
                    <a:pos x="1227" y="195"/>
                  </a:cxn>
                </a:cxnLst>
                <a:rect l="0" t="0" r="r" b="b"/>
                <a:pathLst>
                  <a:path w="1227" h="3968">
                    <a:moveTo>
                      <a:pt x="1227" y="195"/>
                    </a:moveTo>
                    <a:cubicBezTo>
                      <a:pt x="831" y="66"/>
                      <a:pt x="417" y="0"/>
                      <a:pt x="0" y="0"/>
                    </a:cubicBezTo>
                    <a:lnTo>
                      <a:pt x="0" y="3968"/>
                    </a:lnTo>
                    <a:lnTo>
                      <a:pt x="1227" y="195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231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2333" y="563"/>
                  </a:cxn>
                  <a:cxn ang="0">
                    <a:pos x="1227" y="0"/>
                  </a:cxn>
                  <a:cxn ang="0">
                    <a:pos x="0" y="3773"/>
                  </a:cxn>
                  <a:cxn ang="0">
                    <a:pos x="2333" y="563"/>
                  </a:cxn>
                </a:cxnLst>
                <a:rect l="0" t="0" r="r" b="b"/>
                <a:pathLst>
                  <a:path w="2333" h="3773">
                    <a:moveTo>
                      <a:pt x="2333" y="563"/>
                    </a:moveTo>
                    <a:cubicBezTo>
                      <a:pt x="1996" y="319"/>
                      <a:pt x="1623" y="128"/>
                      <a:pt x="1227" y="0"/>
                    </a:cubicBezTo>
                    <a:lnTo>
                      <a:pt x="0" y="3773"/>
                    </a:lnTo>
                    <a:lnTo>
                      <a:pt x="2333" y="563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313" y="690"/>
                <a:ext cx="1266" cy="1266"/>
              </a:xfrm>
              <a:custGeom>
                <a:avLst/>
                <a:gdLst/>
                <a:ahLst/>
                <a:cxnLst>
                  <a:cxn ang="0">
                    <a:pos x="3211" y="878"/>
                  </a:cxn>
                  <a:cxn ang="0">
                    <a:pos x="2333" y="0"/>
                  </a:cxn>
                  <a:cxn ang="0">
                    <a:pos x="0" y="3210"/>
                  </a:cxn>
                  <a:cxn ang="0">
                    <a:pos x="3211" y="878"/>
                  </a:cxn>
                </a:cxnLst>
                <a:rect l="0" t="0" r="r" b="b"/>
                <a:pathLst>
                  <a:path w="3211" h="3210">
                    <a:moveTo>
                      <a:pt x="3211" y="878"/>
                    </a:moveTo>
                    <a:cubicBezTo>
                      <a:pt x="2966" y="541"/>
                      <a:pt x="2670" y="245"/>
                      <a:pt x="2333" y="0"/>
                    </a:cubicBezTo>
                    <a:lnTo>
                      <a:pt x="0" y="3210"/>
                    </a:lnTo>
                    <a:lnTo>
                      <a:pt x="3211" y="878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313" y="1036"/>
                <a:ext cx="1488" cy="920"/>
              </a:xfrm>
              <a:custGeom>
                <a:avLst/>
                <a:gdLst/>
                <a:ahLst/>
                <a:cxnLst>
                  <a:cxn ang="0">
                    <a:pos x="3774" y="1106"/>
                  </a:cxn>
                  <a:cxn ang="0">
                    <a:pos x="3211" y="0"/>
                  </a:cxn>
                  <a:cxn ang="0">
                    <a:pos x="0" y="2332"/>
                  </a:cxn>
                  <a:cxn ang="0">
                    <a:pos x="3774" y="1106"/>
                  </a:cxn>
                </a:cxnLst>
                <a:rect l="0" t="0" r="r" b="b"/>
                <a:pathLst>
                  <a:path w="3774" h="2332">
                    <a:moveTo>
                      <a:pt x="3774" y="1106"/>
                    </a:moveTo>
                    <a:cubicBezTo>
                      <a:pt x="3646" y="710"/>
                      <a:pt x="3455" y="337"/>
                      <a:pt x="3211" y="0"/>
                    </a:cubicBezTo>
                    <a:lnTo>
                      <a:pt x="0" y="2332"/>
                    </a:lnTo>
                    <a:lnTo>
                      <a:pt x="3774" y="110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313" y="1472"/>
                <a:ext cx="1565" cy="484"/>
              </a:xfrm>
              <a:custGeom>
                <a:avLst/>
                <a:gdLst/>
                <a:ahLst/>
                <a:cxnLst>
                  <a:cxn ang="0">
                    <a:pos x="3968" y="1226"/>
                  </a:cxn>
                  <a:cxn ang="0">
                    <a:pos x="3774" y="0"/>
                  </a:cxn>
                  <a:cxn ang="0">
                    <a:pos x="0" y="1226"/>
                  </a:cxn>
                  <a:cxn ang="0">
                    <a:pos x="3968" y="1226"/>
                  </a:cxn>
                </a:cxnLst>
                <a:rect l="0" t="0" r="r" b="b"/>
                <a:pathLst>
                  <a:path w="3968" h="1226">
                    <a:moveTo>
                      <a:pt x="3968" y="1226"/>
                    </a:moveTo>
                    <a:cubicBezTo>
                      <a:pt x="3968" y="810"/>
                      <a:pt x="3903" y="396"/>
                      <a:pt x="3774" y="0"/>
                    </a:cubicBezTo>
                    <a:lnTo>
                      <a:pt x="0" y="1226"/>
                    </a:lnTo>
                    <a:lnTo>
                      <a:pt x="3968" y="1226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2313" y="1956"/>
                <a:ext cx="1565" cy="484"/>
              </a:xfrm>
              <a:custGeom>
                <a:avLst/>
                <a:gdLst/>
                <a:ahLst/>
                <a:cxnLst>
                  <a:cxn ang="0">
                    <a:pos x="3774" y="1227"/>
                  </a:cxn>
                  <a:cxn ang="0">
                    <a:pos x="3968" y="0"/>
                  </a:cxn>
                  <a:cxn ang="0">
                    <a:pos x="0" y="0"/>
                  </a:cxn>
                  <a:cxn ang="0">
                    <a:pos x="3774" y="1227"/>
                  </a:cxn>
                </a:cxnLst>
                <a:rect l="0" t="0" r="r" b="b"/>
                <a:pathLst>
                  <a:path w="3968" h="1227">
                    <a:moveTo>
                      <a:pt x="3774" y="1227"/>
                    </a:moveTo>
                    <a:cubicBezTo>
                      <a:pt x="3903" y="831"/>
                      <a:pt x="3968" y="417"/>
                      <a:pt x="3968" y="0"/>
                    </a:cubicBezTo>
                    <a:lnTo>
                      <a:pt x="0" y="0"/>
                    </a:lnTo>
                    <a:lnTo>
                      <a:pt x="3774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2313" y="1956"/>
                <a:ext cx="1488" cy="920"/>
              </a:xfrm>
              <a:custGeom>
                <a:avLst/>
                <a:gdLst/>
                <a:ahLst/>
                <a:cxnLst>
                  <a:cxn ang="0">
                    <a:pos x="3211" y="2333"/>
                  </a:cxn>
                  <a:cxn ang="0">
                    <a:pos x="3774" y="1227"/>
                  </a:cxn>
                  <a:cxn ang="0">
                    <a:pos x="0" y="0"/>
                  </a:cxn>
                  <a:cxn ang="0">
                    <a:pos x="3211" y="2333"/>
                  </a:cxn>
                </a:cxnLst>
                <a:rect l="0" t="0" r="r" b="b"/>
                <a:pathLst>
                  <a:path w="3774" h="2333">
                    <a:moveTo>
                      <a:pt x="3211" y="2333"/>
                    </a:moveTo>
                    <a:cubicBezTo>
                      <a:pt x="3455" y="1996"/>
                      <a:pt x="3646" y="1623"/>
                      <a:pt x="3774" y="1227"/>
                    </a:cubicBezTo>
                    <a:lnTo>
                      <a:pt x="0" y="0"/>
                    </a:lnTo>
                    <a:lnTo>
                      <a:pt x="3211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b="1" dirty="0" smtClean="0">
                    <a:ln w="1905"/>
                    <a:solidFill>
                      <a:srgbClr val="FF000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0</a:t>
                </a:r>
                <a:endParaRPr lang="ru-RU" dirty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313" y="1956"/>
                <a:ext cx="1266" cy="1266"/>
              </a:xfrm>
              <a:custGeom>
                <a:avLst/>
                <a:gdLst/>
                <a:ahLst/>
                <a:cxnLst>
                  <a:cxn ang="0">
                    <a:pos x="2333" y="3211"/>
                  </a:cxn>
                  <a:cxn ang="0">
                    <a:pos x="3211" y="2333"/>
                  </a:cxn>
                  <a:cxn ang="0">
                    <a:pos x="0" y="0"/>
                  </a:cxn>
                  <a:cxn ang="0">
                    <a:pos x="2333" y="3211"/>
                  </a:cxn>
                </a:cxnLst>
                <a:rect l="0" t="0" r="r" b="b"/>
                <a:pathLst>
                  <a:path w="3211" h="3211">
                    <a:moveTo>
                      <a:pt x="2333" y="3211"/>
                    </a:moveTo>
                    <a:cubicBezTo>
                      <a:pt x="2670" y="2966"/>
                      <a:pt x="2966" y="2670"/>
                      <a:pt x="3211" y="2333"/>
                    </a:cubicBezTo>
                    <a:lnTo>
                      <a:pt x="0" y="0"/>
                    </a:lnTo>
                    <a:lnTo>
                      <a:pt x="2333" y="321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31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1227" y="3774"/>
                  </a:cxn>
                  <a:cxn ang="0">
                    <a:pos x="2333" y="3211"/>
                  </a:cxn>
                  <a:cxn ang="0">
                    <a:pos x="0" y="0"/>
                  </a:cxn>
                  <a:cxn ang="0">
                    <a:pos x="1227" y="3774"/>
                  </a:cxn>
                </a:cxnLst>
                <a:rect l="0" t="0" r="r" b="b"/>
                <a:pathLst>
                  <a:path w="2333" h="3774">
                    <a:moveTo>
                      <a:pt x="1227" y="3774"/>
                    </a:moveTo>
                    <a:cubicBezTo>
                      <a:pt x="1623" y="3646"/>
                      <a:pt x="1996" y="3455"/>
                      <a:pt x="2333" y="3211"/>
                    </a:cubicBezTo>
                    <a:lnTo>
                      <a:pt x="0" y="0"/>
                    </a:lnTo>
                    <a:lnTo>
                      <a:pt x="1227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313" y="1956"/>
                <a:ext cx="484" cy="1565"/>
              </a:xfrm>
              <a:custGeom>
                <a:avLst/>
                <a:gdLst/>
                <a:ahLst/>
                <a:cxnLst>
                  <a:cxn ang="0">
                    <a:pos x="0" y="3968"/>
                  </a:cxn>
                  <a:cxn ang="0">
                    <a:pos x="1227" y="3774"/>
                  </a:cxn>
                  <a:cxn ang="0">
                    <a:pos x="0" y="0"/>
                  </a:cxn>
                  <a:cxn ang="0">
                    <a:pos x="0" y="3968"/>
                  </a:cxn>
                </a:cxnLst>
                <a:rect l="0" t="0" r="r" b="b"/>
                <a:pathLst>
                  <a:path w="1227" h="3968">
                    <a:moveTo>
                      <a:pt x="0" y="3968"/>
                    </a:moveTo>
                    <a:cubicBezTo>
                      <a:pt x="417" y="3968"/>
                      <a:pt x="831" y="3903"/>
                      <a:pt x="1227" y="3774"/>
                    </a:cubicBezTo>
                    <a:lnTo>
                      <a:pt x="0" y="0"/>
                    </a:lnTo>
                    <a:lnTo>
                      <a:pt x="0" y="3968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837" y="1979"/>
                <a:ext cx="484" cy="1565"/>
              </a:xfrm>
              <a:custGeom>
                <a:avLst/>
                <a:gdLst/>
                <a:ahLst/>
                <a:cxnLst>
                  <a:cxn ang="0">
                    <a:pos x="0" y="3774"/>
                  </a:cxn>
                  <a:cxn ang="0">
                    <a:pos x="1226" y="3968"/>
                  </a:cxn>
                  <a:cxn ang="0">
                    <a:pos x="1226" y="0"/>
                  </a:cxn>
                  <a:cxn ang="0">
                    <a:pos x="0" y="3774"/>
                  </a:cxn>
                </a:cxnLst>
                <a:rect l="0" t="0" r="r" b="b"/>
                <a:pathLst>
                  <a:path w="1226" h="3968">
                    <a:moveTo>
                      <a:pt x="0" y="3774"/>
                    </a:moveTo>
                    <a:cubicBezTo>
                      <a:pt x="396" y="3903"/>
                      <a:pt x="810" y="3968"/>
                      <a:pt x="1226" y="3968"/>
                    </a:cubicBezTo>
                    <a:lnTo>
                      <a:pt x="1226" y="0"/>
                    </a:lnTo>
                    <a:lnTo>
                      <a:pt x="0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9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0" y="3211"/>
                  </a:cxn>
                  <a:cxn ang="0">
                    <a:pos x="1106" y="3774"/>
                  </a:cxn>
                  <a:cxn ang="0">
                    <a:pos x="2332" y="0"/>
                  </a:cxn>
                  <a:cxn ang="0">
                    <a:pos x="0" y="3211"/>
                  </a:cxn>
                </a:cxnLst>
                <a:rect l="0" t="0" r="r" b="b"/>
                <a:pathLst>
                  <a:path w="2332" h="3774">
                    <a:moveTo>
                      <a:pt x="0" y="3211"/>
                    </a:moveTo>
                    <a:cubicBezTo>
                      <a:pt x="337" y="3455"/>
                      <a:pt x="710" y="3646"/>
                      <a:pt x="1106" y="3774"/>
                    </a:cubicBezTo>
                    <a:lnTo>
                      <a:pt x="2332" y="0"/>
                    </a:lnTo>
                    <a:lnTo>
                      <a:pt x="0" y="3211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1046" y="1956"/>
                <a:ext cx="1267" cy="1266"/>
              </a:xfrm>
              <a:custGeom>
                <a:avLst/>
                <a:gdLst/>
                <a:ahLst/>
                <a:cxnLst>
                  <a:cxn ang="0">
                    <a:pos x="0" y="2333"/>
                  </a:cxn>
                  <a:cxn ang="0">
                    <a:pos x="878" y="3211"/>
                  </a:cxn>
                  <a:cxn ang="0">
                    <a:pos x="3210" y="0"/>
                  </a:cxn>
                  <a:cxn ang="0">
                    <a:pos x="0" y="2333"/>
                  </a:cxn>
                </a:cxnLst>
                <a:rect l="0" t="0" r="r" b="b"/>
                <a:pathLst>
                  <a:path w="3210" h="3211">
                    <a:moveTo>
                      <a:pt x="0" y="2333"/>
                    </a:moveTo>
                    <a:cubicBezTo>
                      <a:pt x="245" y="2670"/>
                      <a:pt x="541" y="2966"/>
                      <a:pt x="878" y="3211"/>
                    </a:cubicBezTo>
                    <a:lnTo>
                      <a:pt x="3210" y="0"/>
                    </a:lnTo>
                    <a:lnTo>
                      <a:pt x="0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824" y="1956"/>
                <a:ext cx="1489" cy="920"/>
              </a:xfrm>
              <a:custGeom>
                <a:avLst/>
                <a:gdLst/>
                <a:ahLst/>
                <a:cxnLst>
                  <a:cxn ang="0">
                    <a:pos x="0" y="1227"/>
                  </a:cxn>
                  <a:cxn ang="0">
                    <a:pos x="563" y="2333"/>
                  </a:cxn>
                  <a:cxn ang="0">
                    <a:pos x="3773" y="0"/>
                  </a:cxn>
                  <a:cxn ang="0">
                    <a:pos x="0" y="1227"/>
                  </a:cxn>
                </a:cxnLst>
                <a:rect l="0" t="0" r="r" b="b"/>
                <a:pathLst>
                  <a:path w="3773" h="2333">
                    <a:moveTo>
                      <a:pt x="0" y="1227"/>
                    </a:moveTo>
                    <a:cubicBezTo>
                      <a:pt x="128" y="1623"/>
                      <a:pt x="319" y="1996"/>
                      <a:pt x="563" y="2333"/>
                    </a:cubicBezTo>
                    <a:lnTo>
                      <a:pt x="3773" y="0"/>
                    </a:lnTo>
                    <a:lnTo>
                      <a:pt x="0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747" y="1956"/>
                <a:ext cx="1566" cy="4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1227"/>
                  </a:cxn>
                  <a:cxn ang="0">
                    <a:pos x="3968" y="0"/>
                  </a:cxn>
                  <a:cxn ang="0">
                    <a:pos x="0" y="0"/>
                  </a:cxn>
                </a:cxnLst>
                <a:rect l="0" t="0" r="r" b="b"/>
                <a:pathLst>
                  <a:path w="3968" h="1227">
                    <a:moveTo>
                      <a:pt x="0" y="0"/>
                    </a:moveTo>
                    <a:cubicBezTo>
                      <a:pt x="0" y="417"/>
                      <a:pt x="66" y="831"/>
                      <a:pt x="195" y="1227"/>
                    </a:cubicBezTo>
                    <a:lnTo>
                      <a:pt x="39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747" y="1472"/>
                <a:ext cx="1566" cy="484"/>
              </a:xfrm>
              <a:custGeom>
                <a:avLst/>
                <a:gdLst/>
                <a:ahLst/>
                <a:cxnLst>
                  <a:cxn ang="0">
                    <a:pos x="195" y="0"/>
                  </a:cxn>
                  <a:cxn ang="0">
                    <a:pos x="0" y="1226"/>
                  </a:cxn>
                  <a:cxn ang="0">
                    <a:pos x="3968" y="1226"/>
                  </a:cxn>
                  <a:cxn ang="0">
                    <a:pos x="195" y="0"/>
                  </a:cxn>
                </a:cxnLst>
                <a:rect l="0" t="0" r="r" b="b"/>
                <a:pathLst>
                  <a:path w="3968" h="1226">
                    <a:moveTo>
                      <a:pt x="195" y="0"/>
                    </a:moveTo>
                    <a:cubicBezTo>
                      <a:pt x="66" y="396"/>
                      <a:pt x="0" y="810"/>
                      <a:pt x="0" y="1226"/>
                    </a:cubicBezTo>
                    <a:lnTo>
                      <a:pt x="3968" y="1226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824" y="1036"/>
                <a:ext cx="1489" cy="920"/>
              </a:xfrm>
              <a:custGeom>
                <a:avLst/>
                <a:gdLst/>
                <a:ahLst/>
                <a:cxnLst>
                  <a:cxn ang="0">
                    <a:pos x="563" y="0"/>
                  </a:cxn>
                  <a:cxn ang="0">
                    <a:pos x="0" y="1106"/>
                  </a:cxn>
                  <a:cxn ang="0">
                    <a:pos x="3773" y="2332"/>
                  </a:cxn>
                  <a:cxn ang="0">
                    <a:pos x="563" y="0"/>
                  </a:cxn>
                </a:cxnLst>
                <a:rect l="0" t="0" r="r" b="b"/>
                <a:pathLst>
                  <a:path w="3773" h="2332">
                    <a:moveTo>
                      <a:pt x="563" y="0"/>
                    </a:moveTo>
                    <a:cubicBezTo>
                      <a:pt x="319" y="337"/>
                      <a:pt x="128" y="710"/>
                      <a:pt x="0" y="1106"/>
                    </a:cubicBezTo>
                    <a:lnTo>
                      <a:pt x="3773" y="2332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1046" y="690"/>
                <a:ext cx="1267" cy="1266"/>
              </a:xfrm>
              <a:custGeom>
                <a:avLst/>
                <a:gdLst/>
                <a:ahLst/>
                <a:cxnLst>
                  <a:cxn ang="0">
                    <a:pos x="878" y="0"/>
                  </a:cxn>
                  <a:cxn ang="0">
                    <a:pos x="0" y="878"/>
                  </a:cxn>
                  <a:cxn ang="0">
                    <a:pos x="3210" y="3210"/>
                  </a:cxn>
                  <a:cxn ang="0">
                    <a:pos x="878" y="0"/>
                  </a:cxn>
                </a:cxnLst>
                <a:rect l="0" t="0" r="r" b="b"/>
                <a:pathLst>
                  <a:path w="3210" h="3210">
                    <a:moveTo>
                      <a:pt x="878" y="0"/>
                    </a:moveTo>
                    <a:cubicBezTo>
                      <a:pt x="541" y="245"/>
                      <a:pt x="245" y="541"/>
                      <a:pt x="0" y="878"/>
                    </a:cubicBezTo>
                    <a:lnTo>
                      <a:pt x="3210" y="3210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139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1106" y="0"/>
                  </a:cxn>
                  <a:cxn ang="0">
                    <a:pos x="0" y="563"/>
                  </a:cxn>
                  <a:cxn ang="0">
                    <a:pos x="2332" y="3773"/>
                  </a:cxn>
                  <a:cxn ang="0">
                    <a:pos x="1106" y="0"/>
                  </a:cxn>
                </a:cxnLst>
                <a:rect l="0" t="0" r="r" b="b"/>
                <a:pathLst>
                  <a:path w="2332" h="3773">
                    <a:moveTo>
                      <a:pt x="1106" y="0"/>
                    </a:moveTo>
                    <a:cubicBezTo>
                      <a:pt x="710" y="128"/>
                      <a:pt x="337" y="319"/>
                      <a:pt x="0" y="563"/>
                    </a:cubicBezTo>
                    <a:lnTo>
                      <a:pt x="2332" y="377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1829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6" y="0"/>
                  </a:cxn>
                  <a:cxn ang="0">
                    <a:pos x="0" y="195"/>
                  </a:cxn>
                  <a:cxn ang="0">
                    <a:pos x="1226" y="3968"/>
                  </a:cxn>
                  <a:cxn ang="0">
                    <a:pos x="1226" y="0"/>
                  </a:cxn>
                </a:cxnLst>
                <a:rect l="0" t="0" r="r" b="b"/>
                <a:pathLst>
                  <a:path w="1226" h="3968">
                    <a:moveTo>
                      <a:pt x="1226" y="0"/>
                    </a:moveTo>
                    <a:cubicBezTo>
                      <a:pt x="810" y="0"/>
                      <a:pt x="396" y="66"/>
                      <a:pt x="0" y="195"/>
                    </a:cubicBezTo>
                    <a:lnTo>
                      <a:pt x="1226" y="3968"/>
                    </a:lnTo>
                    <a:lnTo>
                      <a:pt x="1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 rot="421173">
              <a:off x="5332696" y="3109327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 rot="1181154">
              <a:off x="5167124" y="371465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 rot="985082">
              <a:off x="1535059" y="2448816"/>
              <a:ext cx="715480" cy="7344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 rot="2727683">
              <a:off x="4842811" y="4261455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 rot="3558137">
              <a:off x="4279516" y="4535804"/>
              <a:ext cx="96749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 rot="4871730">
              <a:off x="3675539" y="4709370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 rot="16563619">
              <a:off x="3042613" y="4765511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7587742">
              <a:off x="2466549" y="4477479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 rot="20207340">
              <a:off x="1766231" y="3662270"/>
              <a:ext cx="43954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+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 rot="19547731">
              <a:off x="1843935" y="414173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rot="21153458">
              <a:off x="1386428" y="3037318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 rot="1270569">
              <a:off x="1705299" y="1885191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 rot="19761073">
              <a:off x="4892759" y="1309127"/>
              <a:ext cx="5758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 rot="19582218">
              <a:off x="5202853" y="181318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5934350">
              <a:off x="3042613" y="73306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618677" y="73306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rot="21378400">
              <a:off x="5606555" y="2461255"/>
              <a:ext cx="4443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 rot="18291122">
              <a:off x="4338757" y="949087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 rot="14560556">
              <a:off x="2524263" y="1038610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70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 rot="13362712">
              <a:off x="2020209" y="1398651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90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55" name="Стрелка вниз 54"/>
          <p:cNvSpPr/>
          <p:nvPr/>
        </p:nvSpPr>
        <p:spPr>
          <a:xfrm rot="18895334">
            <a:off x="467544" y="332656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79512" y="5229200"/>
            <a:ext cx="1872208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КРУТИТЬ</a:t>
            </a:r>
            <a:endParaRPr lang="ru-RU" sz="3200" b="1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6732240" y="332656"/>
            <a:ext cx="17614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2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ТУР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323528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133164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е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8" name="Скругленный прямоугольник 77"/>
          <p:cNvSpPr/>
          <p:nvPr/>
        </p:nvSpPr>
        <p:spPr>
          <a:xfrm>
            <a:off x="2339752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9" name="Скругленный прямоугольник 78"/>
          <p:cNvSpPr/>
          <p:nvPr/>
        </p:nvSpPr>
        <p:spPr>
          <a:xfrm>
            <a:off x="3347864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0" name="Скругленный прямоугольник 79"/>
          <p:cNvSpPr/>
          <p:nvPr/>
        </p:nvSpPr>
        <p:spPr>
          <a:xfrm>
            <a:off x="4355976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т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1" name="Скругленный прямоугольник 80"/>
          <p:cNvSpPr/>
          <p:nvPr/>
        </p:nvSpPr>
        <p:spPr>
          <a:xfrm>
            <a:off x="5364088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2" name="Скругленный прямоугольник 81"/>
          <p:cNvSpPr/>
          <p:nvPr/>
        </p:nvSpPr>
        <p:spPr>
          <a:xfrm>
            <a:off x="637220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н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3" name="Скругленный прямоугольник 82"/>
          <p:cNvSpPr/>
          <p:nvPr/>
        </p:nvSpPr>
        <p:spPr>
          <a:xfrm>
            <a:off x="745232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а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84" name="л"/>
          <p:cNvSpPr/>
          <p:nvPr/>
        </p:nvSpPr>
        <p:spPr>
          <a:xfrm>
            <a:off x="323528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5" name="е"/>
          <p:cNvSpPr/>
          <p:nvPr/>
        </p:nvSpPr>
        <p:spPr>
          <a:xfrm>
            <a:off x="133164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6" name="т"/>
          <p:cNvSpPr/>
          <p:nvPr/>
        </p:nvSpPr>
        <p:spPr>
          <a:xfrm>
            <a:off x="2339752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7" name="я"/>
          <p:cNvSpPr/>
          <p:nvPr/>
        </p:nvSpPr>
        <p:spPr>
          <a:xfrm>
            <a:off x="3347864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8" name="т"/>
          <p:cNvSpPr/>
          <p:nvPr/>
        </p:nvSpPr>
        <p:spPr>
          <a:xfrm>
            <a:off x="4355976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9" name="и"/>
          <p:cNvSpPr/>
          <p:nvPr/>
        </p:nvSpPr>
        <p:spPr>
          <a:xfrm>
            <a:off x="5364088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0" name="н"/>
          <p:cNvSpPr/>
          <p:nvPr/>
        </p:nvSpPr>
        <p:spPr>
          <a:xfrm>
            <a:off x="637220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1" name="а"/>
          <p:cNvSpPr/>
          <p:nvPr/>
        </p:nvSpPr>
        <p:spPr>
          <a:xfrm>
            <a:off x="7452320" y="5949280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2132856"/>
            <a:ext cx="9827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7" name="pole_letter_wr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660232" y="3933056"/>
            <a:ext cx="1031515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4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5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6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7"/>
                  </p:tgtEl>
                </p:cond>
              </p:nextCondLst>
            </p:seq>
            <p:seq concurrent="1" nextAc="seek">
              <p:cTn id="41" restart="whenNotActive" fill="hold" evtFilter="cancelBubble" nodeType="interactiveSeq">
                <p:stCondLst>
                  <p:cond evt="onClick" delay="0">
                    <p:tgtEl>
                      <p:spTgt spid="8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2" fill="hold">
                      <p:stCondLst>
                        <p:cond delay="0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8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9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4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0"/>
                  </p:tgtEl>
                </p:cond>
              </p:nextCondLst>
            </p:seq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258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seq concurrent="1" nextAc="seek">
              <p:cTn id="62" restart="whenNotActive" fill="hold" evtFilter="cancelBubble" nodeType="interactiveSeq">
                <p:stCondLst>
                  <p:cond evt="onClick" delay="0">
                    <p:tgtEl>
                      <p:spTgt spid="8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3" fill="hold">
                      <p:stCondLst>
                        <p:cond delay="0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6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9"/>
                  </p:tgtEl>
                </p:cond>
              </p:nextCondLst>
            </p:seq>
            <p:seq concurrent="1" nextAc="seek">
              <p:cTn id="68" restart="whenNotActive" fill="hold" evtFilter="cancelBubble" nodeType="interactiveSeq">
                <p:stCondLst>
                  <p:cond evt="onClick" delay="0">
                    <p:tgtEl>
                      <p:spTgt spid="6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9" fill="hold">
                      <p:stCondLst>
                        <p:cond delay="0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72" dur="1493" fill="hold"/>
                                        <p:tgtEl>
                                          <p:spTgt spid="6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7"/>
                  </p:tgtEl>
                </p:cond>
              </p:nextCondLst>
            </p:seq>
            <p:audio>
              <p:cMediaNode>
                <p:cTn id="7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7"/>
                </p:tgtEl>
              </p:cMediaNode>
            </p:audio>
          </p:childTnLst>
        </p:cTn>
      </p:par>
    </p:tnLst>
    <p:bldLst>
      <p:bldP spid="84" grpId="0" animBg="1"/>
      <p:bldP spid="85" grpId="0" animBg="1"/>
      <p:bldP spid="86" grpId="0" animBg="1"/>
      <p:bldP spid="87" grpId="0" animBg="1"/>
      <p:bldP spid="88" grpId="0" animBg="1"/>
      <p:bldP spid="88" grpId="1" animBg="1"/>
      <p:bldP spid="89" grpId="0" animBg="1"/>
      <p:bldP spid="90" grpId="0" animBg="1"/>
      <p:bldP spid="91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2"/>
          <p:cNvGrpSpPr/>
          <p:nvPr/>
        </p:nvGrpSpPr>
        <p:grpSpPr>
          <a:xfrm>
            <a:off x="251520" y="260648"/>
            <a:ext cx="5111750" cy="5111750"/>
            <a:chOff x="1259632" y="548680"/>
            <a:chExt cx="5111750" cy="5111750"/>
          </a:xfrm>
        </p:grpSpPr>
        <p:grpSp>
          <p:nvGrpSpPr>
            <p:cNvPr id="3" name="Group 5"/>
            <p:cNvGrpSpPr>
              <a:grpSpLocks noChangeAspect="1"/>
            </p:cNvGrpSpPr>
            <p:nvPr/>
          </p:nvGrpSpPr>
          <p:grpSpPr bwMode="auto">
            <a:xfrm>
              <a:off x="1259632" y="548680"/>
              <a:ext cx="5111750" cy="5111750"/>
              <a:chOff x="703" y="346"/>
              <a:chExt cx="3220" cy="3220"/>
            </a:xfrm>
          </p:grpSpPr>
          <p:sp>
            <p:nvSpPr>
              <p:cNvPr id="102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703" y="346"/>
                <a:ext cx="3220" cy="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2313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7" y="195"/>
                  </a:cxn>
                  <a:cxn ang="0">
                    <a:pos x="0" y="0"/>
                  </a:cxn>
                  <a:cxn ang="0">
                    <a:pos x="0" y="3968"/>
                  </a:cxn>
                  <a:cxn ang="0">
                    <a:pos x="1227" y="195"/>
                  </a:cxn>
                </a:cxnLst>
                <a:rect l="0" t="0" r="r" b="b"/>
                <a:pathLst>
                  <a:path w="1227" h="3968">
                    <a:moveTo>
                      <a:pt x="1227" y="195"/>
                    </a:moveTo>
                    <a:cubicBezTo>
                      <a:pt x="831" y="66"/>
                      <a:pt x="417" y="0"/>
                      <a:pt x="0" y="0"/>
                    </a:cubicBezTo>
                    <a:lnTo>
                      <a:pt x="0" y="3968"/>
                    </a:lnTo>
                    <a:lnTo>
                      <a:pt x="1227" y="195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231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2333" y="563"/>
                  </a:cxn>
                  <a:cxn ang="0">
                    <a:pos x="1227" y="0"/>
                  </a:cxn>
                  <a:cxn ang="0">
                    <a:pos x="0" y="3773"/>
                  </a:cxn>
                  <a:cxn ang="0">
                    <a:pos x="2333" y="563"/>
                  </a:cxn>
                </a:cxnLst>
                <a:rect l="0" t="0" r="r" b="b"/>
                <a:pathLst>
                  <a:path w="2333" h="3773">
                    <a:moveTo>
                      <a:pt x="2333" y="563"/>
                    </a:moveTo>
                    <a:cubicBezTo>
                      <a:pt x="1996" y="319"/>
                      <a:pt x="1623" y="128"/>
                      <a:pt x="1227" y="0"/>
                    </a:cubicBezTo>
                    <a:lnTo>
                      <a:pt x="0" y="3773"/>
                    </a:lnTo>
                    <a:lnTo>
                      <a:pt x="2333" y="563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313" y="690"/>
                <a:ext cx="1266" cy="1266"/>
              </a:xfrm>
              <a:custGeom>
                <a:avLst/>
                <a:gdLst/>
                <a:ahLst/>
                <a:cxnLst>
                  <a:cxn ang="0">
                    <a:pos x="3211" y="878"/>
                  </a:cxn>
                  <a:cxn ang="0">
                    <a:pos x="2333" y="0"/>
                  </a:cxn>
                  <a:cxn ang="0">
                    <a:pos x="0" y="3210"/>
                  </a:cxn>
                  <a:cxn ang="0">
                    <a:pos x="3211" y="878"/>
                  </a:cxn>
                </a:cxnLst>
                <a:rect l="0" t="0" r="r" b="b"/>
                <a:pathLst>
                  <a:path w="3211" h="3210">
                    <a:moveTo>
                      <a:pt x="3211" y="878"/>
                    </a:moveTo>
                    <a:cubicBezTo>
                      <a:pt x="2966" y="541"/>
                      <a:pt x="2670" y="245"/>
                      <a:pt x="2333" y="0"/>
                    </a:cubicBezTo>
                    <a:lnTo>
                      <a:pt x="0" y="3210"/>
                    </a:lnTo>
                    <a:lnTo>
                      <a:pt x="3211" y="878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313" y="1036"/>
                <a:ext cx="1488" cy="920"/>
              </a:xfrm>
              <a:custGeom>
                <a:avLst/>
                <a:gdLst/>
                <a:ahLst/>
                <a:cxnLst>
                  <a:cxn ang="0">
                    <a:pos x="3774" y="1106"/>
                  </a:cxn>
                  <a:cxn ang="0">
                    <a:pos x="3211" y="0"/>
                  </a:cxn>
                  <a:cxn ang="0">
                    <a:pos x="0" y="2332"/>
                  </a:cxn>
                  <a:cxn ang="0">
                    <a:pos x="3774" y="1106"/>
                  </a:cxn>
                </a:cxnLst>
                <a:rect l="0" t="0" r="r" b="b"/>
                <a:pathLst>
                  <a:path w="3774" h="2332">
                    <a:moveTo>
                      <a:pt x="3774" y="1106"/>
                    </a:moveTo>
                    <a:cubicBezTo>
                      <a:pt x="3646" y="710"/>
                      <a:pt x="3455" y="337"/>
                      <a:pt x="3211" y="0"/>
                    </a:cubicBezTo>
                    <a:lnTo>
                      <a:pt x="0" y="2332"/>
                    </a:lnTo>
                    <a:lnTo>
                      <a:pt x="3774" y="110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313" y="1472"/>
                <a:ext cx="1565" cy="484"/>
              </a:xfrm>
              <a:custGeom>
                <a:avLst/>
                <a:gdLst/>
                <a:ahLst/>
                <a:cxnLst>
                  <a:cxn ang="0">
                    <a:pos x="3968" y="1226"/>
                  </a:cxn>
                  <a:cxn ang="0">
                    <a:pos x="3774" y="0"/>
                  </a:cxn>
                  <a:cxn ang="0">
                    <a:pos x="0" y="1226"/>
                  </a:cxn>
                  <a:cxn ang="0">
                    <a:pos x="3968" y="1226"/>
                  </a:cxn>
                </a:cxnLst>
                <a:rect l="0" t="0" r="r" b="b"/>
                <a:pathLst>
                  <a:path w="3968" h="1226">
                    <a:moveTo>
                      <a:pt x="3968" y="1226"/>
                    </a:moveTo>
                    <a:cubicBezTo>
                      <a:pt x="3968" y="810"/>
                      <a:pt x="3903" y="396"/>
                      <a:pt x="3774" y="0"/>
                    </a:cubicBezTo>
                    <a:lnTo>
                      <a:pt x="0" y="1226"/>
                    </a:lnTo>
                    <a:lnTo>
                      <a:pt x="3968" y="1226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2313" y="1956"/>
                <a:ext cx="1565" cy="484"/>
              </a:xfrm>
              <a:custGeom>
                <a:avLst/>
                <a:gdLst/>
                <a:ahLst/>
                <a:cxnLst>
                  <a:cxn ang="0">
                    <a:pos x="3774" y="1227"/>
                  </a:cxn>
                  <a:cxn ang="0">
                    <a:pos x="3968" y="0"/>
                  </a:cxn>
                  <a:cxn ang="0">
                    <a:pos x="0" y="0"/>
                  </a:cxn>
                  <a:cxn ang="0">
                    <a:pos x="3774" y="1227"/>
                  </a:cxn>
                </a:cxnLst>
                <a:rect l="0" t="0" r="r" b="b"/>
                <a:pathLst>
                  <a:path w="3968" h="1227">
                    <a:moveTo>
                      <a:pt x="3774" y="1227"/>
                    </a:moveTo>
                    <a:cubicBezTo>
                      <a:pt x="3903" y="831"/>
                      <a:pt x="3968" y="417"/>
                      <a:pt x="3968" y="0"/>
                    </a:cubicBezTo>
                    <a:lnTo>
                      <a:pt x="0" y="0"/>
                    </a:lnTo>
                    <a:lnTo>
                      <a:pt x="3774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2313" y="1956"/>
                <a:ext cx="1488" cy="920"/>
              </a:xfrm>
              <a:custGeom>
                <a:avLst/>
                <a:gdLst/>
                <a:ahLst/>
                <a:cxnLst>
                  <a:cxn ang="0">
                    <a:pos x="3211" y="2333"/>
                  </a:cxn>
                  <a:cxn ang="0">
                    <a:pos x="3774" y="1227"/>
                  </a:cxn>
                  <a:cxn ang="0">
                    <a:pos x="0" y="0"/>
                  </a:cxn>
                  <a:cxn ang="0">
                    <a:pos x="3211" y="2333"/>
                  </a:cxn>
                </a:cxnLst>
                <a:rect l="0" t="0" r="r" b="b"/>
                <a:pathLst>
                  <a:path w="3774" h="2333">
                    <a:moveTo>
                      <a:pt x="3211" y="2333"/>
                    </a:moveTo>
                    <a:cubicBezTo>
                      <a:pt x="3455" y="1996"/>
                      <a:pt x="3646" y="1623"/>
                      <a:pt x="3774" y="1227"/>
                    </a:cubicBezTo>
                    <a:lnTo>
                      <a:pt x="0" y="0"/>
                    </a:lnTo>
                    <a:lnTo>
                      <a:pt x="3211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b="1" dirty="0" smtClean="0">
                    <a:ln w="1905"/>
                    <a:solidFill>
                      <a:srgbClr val="FF000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0</a:t>
                </a:r>
                <a:endParaRPr lang="ru-RU" dirty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313" y="1956"/>
                <a:ext cx="1266" cy="1266"/>
              </a:xfrm>
              <a:custGeom>
                <a:avLst/>
                <a:gdLst/>
                <a:ahLst/>
                <a:cxnLst>
                  <a:cxn ang="0">
                    <a:pos x="2333" y="3211"/>
                  </a:cxn>
                  <a:cxn ang="0">
                    <a:pos x="3211" y="2333"/>
                  </a:cxn>
                  <a:cxn ang="0">
                    <a:pos x="0" y="0"/>
                  </a:cxn>
                  <a:cxn ang="0">
                    <a:pos x="2333" y="3211"/>
                  </a:cxn>
                </a:cxnLst>
                <a:rect l="0" t="0" r="r" b="b"/>
                <a:pathLst>
                  <a:path w="3211" h="3211">
                    <a:moveTo>
                      <a:pt x="2333" y="3211"/>
                    </a:moveTo>
                    <a:cubicBezTo>
                      <a:pt x="2670" y="2966"/>
                      <a:pt x="2966" y="2670"/>
                      <a:pt x="3211" y="2333"/>
                    </a:cubicBezTo>
                    <a:lnTo>
                      <a:pt x="0" y="0"/>
                    </a:lnTo>
                    <a:lnTo>
                      <a:pt x="2333" y="321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31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1227" y="3774"/>
                  </a:cxn>
                  <a:cxn ang="0">
                    <a:pos x="2333" y="3211"/>
                  </a:cxn>
                  <a:cxn ang="0">
                    <a:pos x="0" y="0"/>
                  </a:cxn>
                  <a:cxn ang="0">
                    <a:pos x="1227" y="3774"/>
                  </a:cxn>
                </a:cxnLst>
                <a:rect l="0" t="0" r="r" b="b"/>
                <a:pathLst>
                  <a:path w="2333" h="3774">
                    <a:moveTo>
                      <a:pt x="1227" y="3774"/>
                    </a:moveTo>
                    <a:cubicBezTo>
                      <a:pt x="1623" y="3646"/>
                      <a:pt x="1996" y="3455"/>
                      <a:pt x="2333" y="3211"/>
                    </a:cubicBezTo>
                    <a:lnTo>
                      <a:pt x="0" y="0"/>
                    </a:lnTo>
                    <a:lnTo>
                      <a:pt x="1227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313" y="1956"/>
                <a:ext cx="484" cy="1565"/>
              </a:xfrm>
              <a:custGeom>
                <a:avLst/>
                <a:gdLst/>
                <a:ahLst/>
                <a:cxnLst>
                  <a:cxn ang="0">
                    <a:pos x="0" y="3968"/>
                  </a:cxn>
                  <a:cxn ang="0">
                    <a:pos x="1227" y="3774"/>
                  </a:cxn>
                  <a:cxn ang="0">
                    <a:pos x="0" y="0"/>
                  </a:cxn>
                  <a:cxn ang="0">
                    <a:pos x="0" y="3968"/>
                  </a:cxn>
                </a:cxnLst>
                <a:rect l="0" t="0" r="r" b="b"/>
                <a:pathLst>
                  <a:path w="1227" h="3968">
                    <a:moveTo>
                      <a:pt x="0" y="3968"/>
                    </a:moveTo>
                    <a:cubicBezTo>
                      <a:pt x="417" y="3968"/>
                      <a:pt x="831" y="3903"/>
                      <a:pt x="1227" y="3774"/>
                    </a:cubicBezTo>
                    <a:lnTo>
                      <a:pt x="0" y="0"/>
                    </a:lnTo>
                    <a:lnTo>
                      <a:pt x="0" y="3968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837" y="1979"/>
                <a:ext cx="484" cy="1565"/>
              </a:xfrm>
              <a:custGeom>
                <a:avLst/>
                <a:gdLst/>
                <a:ahLst/>
                <a:cxnLst>
                  <a:cxn ang="0">
                    <a:pos x="0" y="3774"/>
                  </a:cxn>
                  <a:cxn ang="0">
                    <a:pos x="1226" y="3968"/>
                  </a:cxn>
                  <a:cxn ang="0">
                    <a:pos x="1226" y="0"/>
                  </a:cxn>
                  <a:cxn ang="0">
                    <a:pos x="0" y="3774"/>
                  </a:cxn>
                </a:cxnLst>
                <a:rect l="0" t="0" r="r" b="b"/>
                <a:pathLst>
                  <a:path w="1226" h="3968">
                    <a:moveTo>
                      <a:pt x="0" y="3774"/>
                    </a:moveTo>
                    <a:cubicBezTo>
                      <a:pt x="396" y="3903"/>
                      <a:pt x="810" y="3968"/>
                      <a:pt x="1226" y="3968"/>
                    </a:cubicBezTo>
                    <a:lnTo>
                      <a:pt x="1226" y="0"/>
                    </a:lnTo>
                    <a:lnTo>
                      <a:pt x="0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9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0" y="3211"/>
                  </a:cxn>
                  <a:cxn ang="0">
                    <a:pos x="1106" y="3774"/>
                  </a:cxn>
                  <a:cxn ang="0">
                    <a:pos x="2332" y="0"/>
                  </a:cxn>
                  <a:cxn ang="0">
                    <a:pos x="0" y="3211"/>
                  </a:cxn>
                </a:cxnLst>
                <a:rect l="0" t="0" r="r" b="b"/>
                <a:pathLst>
                  <a:path w="2332" h="3774">
                    <a:moveTo>
                      <a:pt x="0" y="3211"/>
                    </a:moveTo>
                    <a:cubicBezTo>
                      <a:pt x="337" y="3455"/>
                      <a:pt x="710" y="3646"/>
                      <a:pt x="1106" y="3774"/>
                    </a:cubicBezTo>
                    <a:lnTo>
                      <a:pt x="2332" y="0"/>
                    </a:lnTo>
                    <a:lnTo>
                      <a:pt x="0" y="3211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1046" y="1956"/>
                <a:ext cx="1267" cy="1266"/>
              </a:xfrm>
              <a:custGeom>
                <a:avLst/>
                <a:gdLst/>
                <a:ahLst/>
                <a:cxnLst>
                  <a:cxn ang="0">
                    <a:pos x="0" y="2333"/>
                  </a:cxn>
                  <a:cxn ang="0">
                    <a:pos x="878" y="3211"/>
                  </a:cxn>
                  <a:cxn ang="0">
                    <a:pos x="3210" y="0"/>
                  </a:cxn>
                  <a:cxn ang="0">
                    <a:pos x="0" y="2333"/>
                  </a:cxn>
                </a:cxnLst>
                <a:rect l="0" t="0" r="r" b="b"/>
                <a:pathLst>
                  <a:path w="3210" h="3211">
                    <a:moveTo>
                      <a:pt x="0" y="2333"/>
                    </a:moveTo>
                    <a:cubicBezTo>
                      <a:pt x="245" y="2670"/>
                      <a:pt x="541" y="2966"/>
                      <a:pt x="878" y="3211"/>
                    </a:cubicBezTo>
                    <a:lnTo>
                      <a:pt x="3210" y="0"/>
                    </a:lnTo>
                    <a:lnTo>
                      <a:pt x="0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824" y="1956"/>
                <a:ext cx="1489" cy="920"/>
              </a:xfrm>
              <a:custGeom>
                <a:avLst/>
                <a:gdLst/>
                <a:ahLst/>
                <a:cxnLst>
                  <a:cxn ang="0">
                    <a:pos x="0" y="1227"/>
                  </a:cxn>
                  <a:cxn ang="0">
                    <a:pos x="563" y="2333"/>
                  </a:cxn>
                  <a:cxn ang="0">
                    <a:pos x="3773" y="0"/>
                  </a:cxn>
                  <a:cxn ang="0">
                    <a:pos x="0" y="1227"/>
                  </a:cxn>
                </a:cxnLst>
                <a:rect l="0" t="0" r="r" b="b"/>
                <a:pathLst>
                  <a:path w="3773" h="2333">
                    <a:moveTo>
                      <a:pt x="0" y="1227"/>
                    </a:moveTo>
                    <a:cubicBezTo>
                      <a:pt x="128" y="1623"/>
                      <a:pt x="319" y="1996"/>
                      <a:pt x="563" y="2333"/>
                    </a:cubicBezTo>
                    <a:lnTo>
                      <a:pt x="3773" y="0"/>
                    </a:lnTo>
                    <a:lnTo>
                      <a:pt x="0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747" y="1956"/>
                <a:ext cx="1566" cy="4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1227"/>
                  </a:cxn>
                  <a:cxn ang="0">
                    <a:pos x="3968" y="0"/>
                  </a:cxn>
                  <a:cxn ang="0">
                    <a:pos x="0" y="0"/>
                  </a:cxn>
                </a:cxnLst>
                <a:rect l="0" t="0" r="r" b="b"/>
                <a:pathLst>
                  <a:path w="3968" h="1227">
                    <a:moveTo>
                      <a:pt x="0" y="0"/>
                    </a:moveTo>
                    <a:cubicBezTo>
                      <a:pt x="0" y="417"/>
                      <a:pt x="66" y="831"/>
                      <a:pt x="195" y="1227"/>
                    </a:cubicBezTo>
                    <a:lnTo>
                      <a:pt x="39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747" y="1472"/>
                <a:ext cx="1566" cy="484"/>
              </a:xfrm>
              <a:custGeom>
                <a:avLst/>
                <a:gdLst/>
                <a:ahLst/>
                <a:cxnLst>
                  <a:cxn ang="0">
                    <a:pos x="195" y="0"/>
                  </a:cxn>
                  <a:cxn ang="0">
                    <a:pos x="0" y="1226"/>
                  </a:cxn>
                  <a:cxn ang="0">
                    <a:pos x="3968" y="1226"/>
                  </a:cxn>
                  <a:cxn ang="0">
                    <a:pos x="195" y="0"/>
                  </a:cxn>
                </a:cxnLst>
                <a:rect l="0" t="0" r="r" b="b"/>
                <a:pathLst>
                  <a:path w="3968" h="1226">
                    <a:moveTo>
                      <a:pt x="195" y="0"/>
                    </a:moveTo>
                    <a:cubicBezTo>
                      <a:pt x="66" y="396"/>
                      <a:pt x="0" y="810"/>
                      <a:pt x="0" y="1226"/>
                    </a:cubicBezTo>
                    <a:lnTo>
                      <a:pt x="3968" y="1226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824" y="1036"/>
                <a:ext cx="1489" cy="920"/>
              </a:xfrm>
              <a:custGeom>
                <a:avLst/>
                <a:gdLst/>
                <a:ahLst/>
                <a:cxnLst>
                  <a:cxn ang="0">
                    <a:pos x="563" y="0"/>
                  </a:cxn>
                  <a:cxn ang="0">
                    <a:pos x="0" y="1106"/>
                  </a:cxn>
                  <a:cxn ang="0">
                    <a:pos x="3773" y="2332"/>
                  </a:cxn>
                  <a:cxn ang="0">
                    <a:pos x="563" y="0"/>
                  </a:cxn>
                </a:cxnLst>
                <a:rect l="0" t="0" r="r" b="b"/>
                <a:pathLst>
                  <a:path w="3773" h="2332">
                    <a:moveTo>
                      <a:pt x="563" y="0"/>
                    </a:moveTo>
                    <a:cubicBezTo>
                      <a:pt x="319" y="337"/>
                      <a:pt x="128" y="710"/>
                      <a:pt x="0" y="1106"/>
                    </a:cubicBezTo>
                    <a:lnTo>
                      <a:pt x="3773" y="2332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1046" y="690"/>
                <a:ext cx="1267" cy="1266"/>
              </a:xfrm>
              <a:custGeom>
                <a:avLst/>
                <a:gdLst/>
                <a:ahLst/>
                <a:cxnLst>
                  <a:cxn ang="0">
                    <a:pos x="878" y="0"/>
                  </a:cxn>
                  <a:cxn ang="0">
                    <a:pos x="0" y="878"/>
                  </a:cxn>
                  <a:cxn ang="0">
                    <a:pos x="3210" y="3210"/>
                  </a:cxn>
                  <a:cxn ang="0">
                    <a:pos x="878" y="0"/>
                  </a:cxn>
                </a:cxnLst>
                <a:rect l="0" t="0" r="r" b="b"/>
                <a:pathLst>
                  <a:path w="3210" h="3210">
                    <a:moveTo>
                      <a:pt x="878" y="0"/>
                    </a:moveTo>
                    <a:cubicBezTo>
                      <a:pt x="541" y="245"/>
                      <a:pt x="245" y="541"/>
                      <a:pt x="0" y="878"/>
                    </a:cubicBezTo>
                    <a:lnTo>
                      <a:pt x="3210" y="3210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139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1106" y="0"/>
                  </a:cxn>
                  <a:cxn ang="0">
                    <a:pos x="0" y="563"/>
                  </a:cxn>
                  <a:cxn ang="0">
                    <a:pos x="2332" y="3773"/>
                  </a:cxn>
                  <a:cxn ang="0">
                    <a:pos x="1106" y="0"/>
                  </a:cxn>
                </a:cxnLst>
                <a:rect l="0" t="0" r="r" b="b"/>
                <a:pathLst>
                  <a:path w="2332" h="3773">
                    <a:moveTo>
                      <a:pt x="1106" y="0"/>
                    </a:moveTo>
                    <a:cubicBezTo>
                      <a:pt x="710" y="128"/>
                      <a:pt x="337" y="319"/>
                      <a:pt x="0" y="563"/>
                    </a:cubicBezTo>
                    <a:lnTo>
                      <a:pt x="2332" y="377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1829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6" y="0"/>
                  </a:cxn>
                  <a:cxn ang="0">
                    <a:pos x="0" y="195"/>
                  </a:cxn>
                  <a:cxn ang="0">
                    <a:pos x="1226" y="3968"/>
                  </a:cxn>
                  <a:cxn ang="0">
                    <a:pos x="1226" y="0"/>
                  </a:cxn>
                </a:cxnLst>
                <a:rect l="0" t="0" r="r" b="b"/>
                <a:pathLst>
                  <a:path w="1226" h="3968">
                    <a:moveTo>
                      <a:pt x="1226" y="0"/>
                    </a:moveTo>
                    <a:cubicBezTo>
                      <a:pt x="810" y="0"/>
                      <a:pt x="396" y="66"/>
                      <a:pt x="0" y="195"/>
                    </a:cubicBezTo>
                    <a:lnTo>
                      <a:pt x="1226" y="3968"/>
                    </a:lnTo>
                    <a:lnTo>
                      <a:pt x="1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 rot="421173">
              <a:off x="5332696" y="3109327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 rot="1181154">
              <a:off x="5167124" y="371465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 rot="985082">
              <a:off x="1535059" y="2448816"/>
              <a:ext cx="715480" cy="7344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 rot="2727683">
              <a:off x="4842811" y="4261455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 rot="3558137">
              <a:off x="4279516" y="4535804"/>
              <a:ext cx="96749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 rot="4871730">
              <a:off x="3675539" y="4709370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 rot="16563619">
              <a:off x="3042613" y="4765511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7587742">
              <a:off x="2466549" y="4477479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 rot="20207340">
              <a:off x="1766231" y="3662270"/>
              <a:ext cx="43954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+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 rot="19547731">
              <a:off x="1843935" y="414173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rot="21153458">
              <a:off x="1386428" y="3037318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 rot="1270569">
              <a:off x="1705299" y="1885191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 rot="19761073">
              <a:off x="4892759" y="1309127"/>
              <a:ext cx="5758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 rot="19582218">
              <a:off x="5202853" y="181318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5934350">
              <a:off x="3042613" y="73306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618677" y="73306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rot="21378400">
              <a:off x="5606555" y="2461255"/>
              <a:ext cx="4443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 rot="18291122">
              <a:off x="4338757" y="949087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 rot="14560556">
              <a:off x="2524263" y="1038610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70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 rot="13362712">
              <a:off x="2020209" y="1398651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90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55" name="Стрелка вниз 54"/>
          <p:cNvSpPr/>
          <p:nvPr/>
        </p:nvSpPr>
        <p:spPr>
          <a:xfrm rot="18895334">
            <a:off x="467544" y="332656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179512" y="5229200"/>
            <a:ext cx="1872208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КРУТИТЬ</a:t>
            </a:r>
            <a:endParaRPr lang="ru-RU" sz="3200" b="1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6732240" y="332656"/>
            <a:ext cx="176144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3</a:t>
            </a:r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ТУР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4" name="Скругленный прямоугольник 63"/>
          <p:cNvSpPr/>
          <p:nvPr/>
        </p:nvSpPr>
        <p:spPr>
          <a:xfrm>
            <a:off x="219573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ф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5" name="Скругленный прямоугольник 64"/>
          <p:cNvSpPr/>
          <p:nvPr/>
        </p:nvSpPr>
        <p:spPr>
          <a:xfrm>
            <a:off x="3203848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ы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6" name="Скругленный прямоугольник 65"/>
          <p:cNvSpPr/>
          <p:nvPr/>
        </p:nvSpPr>
        <p:spPr>
          <a:xfrm>
            <a:off x="4211960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7" name="Скругленный прямоугольник 66"/>
          <p:cNvSpPr/>
          <p:nvPr/>
        </p:nvSpPr>
        <p:spPr>
          <a:xfrm>
            <a:off x="5220072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8" name="Скругленный прямоугольник 67"/>
          <p:cNvSpPr/>
          <p:nvPr/>
        </p:nvSpPr>
        <p:spPr>
          <a:xfrm>
            <a:off x="622818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к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9" name="Скругленный прямоугольник 68"/>
          <p:cNvSpPr/>
          <p:nvPr/>
        </p:nvSpPr>
        <p:spPr>
          <a:xfrm>
            <a:off x="723629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0" name="л"/>
          <p:cNvSpPr/>
          <p:nvPr/>
        </p:nvSpPr>
        <p:spPr>
          <a:xfrm>
            <a:off x="219573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1" name="е"/>
          <p:cNvSpPr/>
          <p:nvPr/>
        </p:nvSpPr>
        <p:spPr>
          <a:xfrm>
            <a:off x="3203848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т"/>
          <p:cNvSpPr/>
          <p:nvPr/>
        </p:nvSpPr>
        <p:spPr>
          <a:xfrm>
            <a:off x="4211960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3" name="я"/>
          <p:cNvSpPr/>
          <p:nvPr/>
        </p:nvSpPr>
        <p:spPr>
          <a:xfrm>
            <a:off x="5220072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4" name="т"/>
          <p:cNvSpPr/>
          <p:nvPr/>
        </p:nvSpPr>
        <p:spPr>
          <a:xfrm>
            <a:off x="622818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2" name="и"/>
          <p:cNvSpPr/>
          <p:nvPr/>
        </p:nvSpPr>
        <p:spPr>
          <a:xfrm>
            <a:off x="723629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>
                <a:lumMod val="95000"/>
                <a:lumOff val="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2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2132856"/>
            <a:ext cx="9827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3" name="pole_letter_wr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660232" y="3933056"/>
            <a:ext cx="1031515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0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1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7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2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7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9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6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3"/>
                  </p:tgtEl>
                </p:cond>
              </p:nextCondLst>
            </p:seq>
            <p:seq concurrent="1" nextAc="seek">
              <p:cTn id="38" restart="whenNotActive" fill="hold" evtFilter="cancelBubble" nodeType="interactiveSeq">
                <p:stCondLst>
                  <p:cond evt="onClick" delay="0">
                    <p:tgtEl>
                      <p:spTgt spid="7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9" fill="hold">
                      <p:stCondLst>
                        <p:cond delay="0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5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4"/>
                  </p:tgtEl>
                </p:cond>
              </p:nextCondLst>
            </p:seq>
            <p:seq concurrent="1" nextAc="seek">
              <p:cTn id="47" restart="whenNotActive" fill="hold" evtFilter="cancelBubble" nodeType="interactiveSeq">
                <p:stCondLst>
                  <p:cond evt="onClick" delay="0">
                    <p:tgtEl>
                      <p:spTgt spid="6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8" fill="hold">
                      <p:stCondLst>
                        <p:cond delay="0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1" dur="1258" fill="hold"/>
                                        <p:tgtEl>
                                          <p:spTgt spid="6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2"/>
                  </p:tgtEl>
                </p:cond>
              </p:nextCondLst>
            </p:seq>
            <p:audio>
              <p:cMediaNode>
                <p:cTn id="52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2"/>
                </p:tgtEl>
              </p:cMediaNode>
            </p:audio>
            <p:seq concurrent="1" nextAc="seek">
              <p:cTn id="53" restart="whenNotActive" fill="hold" evtFilter="cancelBubble" nodeType="interactiveSeq">
                <p:stCondLst>
                  <p:cond evt="onClick" delay="0">
                    <p:tgtEl>
                      <p:spTgt spid="6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4" fill="hold">
                      <p:stCondLst>
                        <p:cond delay="0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7" dur="1493" fill="hold"/>
                                        <p:tgtEl>
                                          <p:spTgt spid="6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3"/>
                  </p:tgtEl>
                </p:cond>
              </p:nextCondLst>
            </p:seq>
            <p:audio>
              <p:cMediaNode>
                <p:cTn id="5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3"/>
                </p:tgtEl>
              </p:cMediaNode>
            </p:audio>
          </p:childTnLst>
        </p:cTn>
      </p:par>
    </p:tnLst>
    <p:bldLst>
      <p:bldP spid="70" grpId="0" animBg="1"/>
      <p:bldP spid="71" grpId="0" animBg="1"/>
      <p:bldP spid="72" grpId="0" animBg="1"/>
      <p:bldP spid="73" grpId="0" animBg="1"/>
      <p:bldP spid="74" grpId="0" animBg="1"/>
      <p:bldP spid="74" grpId="1" animBg="1"/>
      <p:bldP spid="9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52"/>
          <p:cNvGrpSpPr/>
          <p:nvPr/>
        </p:nvGrpSpPr>
        <p:grpSpPr>
          <a:xfrm>
            <a:off x="251520" y="260648"/>
            <a:ext cx="5111750" cy="5111750"/>
            <a:chOff x="1259632" y="548680"/>
            <a:chExt cx="5111750" cy="5111750"/>
          </a:xfrm>
        </p:grpSpPr>
        <p:grpSp>
          <p:nvGrpSpPr>
            <p:cNvPr id="3" name="Group 5"/>
            <p:cNvGrpSpPr>
              <a:grpSpLocks noChangeAspect="1"/>
            </p:cNvGrpSpPr>
            <p:nvPr/>
          </p:nvGrpSpPr>
          <p:grpSpPr bwMode="auto">
            <a:xfrm>
              <a:off x="1259632" y="548680"/>
              <a:ext cx="5111750" cy="5111750"/>
              <a:chOff x="703" y="346"/>
              <a:chExt cx="3220" cy="3220"/>
            </a:xfrm>
          </p:grpSpPr>
          <p:sp>
            <p:nvSpPr>
              <p:cNvPr id="1028" name="AutoShape 4"/>
              <p:cNvSpPr>
                <a:spLocks noChangeAspect="1" noChangeArrowheads="1" noTextEdit="1"/>
              </p:cNvSpPr>
              <p:nvPr/>
            </p:nvSpPr>
            <p:spPr bwMode="auto">
              <a:xfrm>
                <a:off x="703" y="346"/>
                <a:ext cx="3220" cy="322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0" name="Freeform 6"/>
              <p:cNvSpPr>
                <a:spLocks/>
              </p:cNvSpPr>
              <p:nvPr/>
            </p:nvSpPr>
            <p:spPr bwMode="auto">
              <a:xfrm>
                <a:off x="2313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7" y="195"/>
                  </a:cxn>
                  <a:cxn ang="0">
                    <a:pos x="0" y="0"/>
                  </a:cxn>
                  <a:cxn ang="0">
                    <a:pos x="0" y="3968"/>
                  </a:cxn>
                  <a:cxn ang="0">
                    <a:pos x="1227" y="195"/>
                  </a:cxn>
                </a:cxnLst>
                <a:rect l="0" t="0" r="r" b="b"/>
                <a:pathLst>
                  <a:path w="1227" h="3968">
                    <a:moveTo>
                      <a:pt x="1227" y="195"/>
                    </a:moveTo>
                    <a:cubicBezTo>
                      <a:pt x="831" y="66"/>
                      <a:pt x="417" y="0"/>
                      <a:pt x="0" y="0"/>
                    </a:cubicBezTo>
                    <a:lnTo>
                      <a:pt x="0" y="3968"/>
                    </a:lnTo>
                    <a:lnTo>
                      <a:pt x="1227" y="195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1" name="Freeform 7"/>
              <p:cNvSpPr>
                <a:spLocks/>
              </p:cNvSpPr>
              <p:nvPr/>
            </p:nvSpPr>
            <p:spPr bwMode="auto">
              <a:xfrm>
                <a:off x="231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2333" y="563"/>
                  </a:cxn>
                  <a:cxn ang="0">
                    <a:pos x="1227" y="0"/>
                  </a:cxn>
                  <a:cxn ang="0">
                    <a:pos x="0" y="3773"/>
                  </a:cxn>
                  <a:cxn ang="0">
                    <a:pos x="2333" y="563"/>
                  </a:cxn>
                </a:cxnLst>
                <a:rect l="0" t="0" r="r" b="b"/>
                <a:pathLst>
                  <a:path w="2333" h="3773">
                    <a:moveTo>
                      <a:pt x="2333" y="563"/>
                    </a:moveTo>
                    <a:cubicBezTo>
                      <a:pt x="1996" y="319"/>
                      <a:pt x="1623" y="128"/>
                      <a:pt x="1227" y="0"/>
                    </a:cubicBezTo>
                    <a:lnTo>
                      <a:pt x="0" y="3773"/>
                    </a:lnTo>
                    <a:lnTo>
                      <a:pt x="2333" y="563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313" y="690"/>
                <a:ext cx="1266" cy="1266"/>
              </a:xfrm>
              <a:custGeom>
                <a:avLst/>
                <a:gdLst/>
                <a:ahLst/>
                <a:cxnLst>
                  <a:cxn ang="0">
                    <a:pos x="3211" y="878"/>
                  </a:cxn>
                  <a:cxn ang="0">
                    <a:pos x="2333" y="0"/>
                  </a:cxn>
                  <a:cxn ang="0">
                    <a:pos x="0" y="3210"/>
                  </a:cxn>
                  <a:cxn ang="0">
                    <a:pos x="3211" y="878"/>
                  </a:cxn>
                </a:cxnLst>
                <a:rect l="0" t="0" r="r" b="b"/>
                <a:pathLst>
                  <a:path w="3211" h="3210">
                    <a:moveTo>
                      <a:pt x="3211" y="878"/>
                    </a:moveTo>
                    <a:cubicBezTo>
                      <a:pt x="2966" y="541"/>
                      <a:pt x="2670" y="245"/>
                      <a:pt x="2333" y="0"/>
                    </a:cubicBezTo>
                    <a:lnTo>
                      <a:pt x="0" y="3210"/>
                    </a:lnTo>
                    <a:lnTo>
                      <a:pt x="3211" y="878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313" y="1036"/>
                <a:ext cx="1488" cy="920"/>
              </a:xfrm>
              <a:custGeom>
                <a:avLst/>
                <a:gdLst/>
                <a:ahLst/>
                <a:cxnLst>
                  <a:cxn ang="0">
                    <a:pos x="3774" y="1106"/>
                  </a:cxn>
                  <a:cxn ang="0">
                    <a:pos x="3211" y="0"/>
                  </a:cxn>
                  <a:cxn ang="0">
                    <a:pos x="0" y="2332"/>
                  </a:cxn>
                  <a:cxn ang="0">
                    <a:pos x="3774" y="1106"/>
                  </a:cxn>
                </a:cxnLst>
                <a:rect l="0" t="0" r="r" b="b"/>
                <a:pathLst>
                  <a:path w="3774" h="2332">
                    <a:moveTo>
                      <a:pt x="3774" y="1106"/>
                    </a:moveTo>
                    <a:cubicBezTo>
                      <a:pt x="3646" y="710"/>
                      <a:pt x="3455" y="337"/>
                      <a:pt x="3211" y="0"/>
                    </a:cubicBezTo>
                    <a:lnTo>
                      <a:pt x="0" y="2332"/>
                    </a:lnTo>
                    <a:lnTo>
                      <a:pt x="3774" y="1106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313" y="1472"/>
                <a:ext cx="1565" cy="484"/>
              </a:xfrm>
              <a:custGeom>
                <a:avLst/>
                <a:gdLst/>
                <a:ahLst/>
                <a:cxnLst>
                  <a:cxn ang="0">
                    <a:pos x="3968" y="1226"/>
                  </a:cxn>
                  <a:cxn ang="0">
                    <a:pos x="3774" y="0"/>
                  </a:cxn>
                  <a:cxn ang="0">
                    <a:pos x="0" y="1226"/>
                  </a:cxn>
                  <a:cxn ang="0">
                    <a:pos x="3968" y="1226"/>
                  </a:cxn>
                </a:cxnLst>
                <a:rect l="0" t="0" r="r" b="b"/>
                <a:pathLst>
                  <a:path w="3968" h="1226">
                    <a:moveTo>
                      <a:pt x="3968" y="1226"/>
                    </a:moveTo>
                    <a:cubicBezTo>
                      <a:pt x="3968" y="810"/>
                      <a:pt x="3903" y="396"/>
                      <a:pt x="3774" y="0"/>
                    </a:cubicBezTo>
                    <a:lnTo>
                      <a:pt x="0" y="1226"/>
                    </a:lnTo>
                    <a:lnTo>
                      <a:pt x="3968" y="1226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5" name="Freeform 11"/>
              <p:cNvSpPr>
                <a:spLocks/>
              </p:cNvSpPr>
              <p:nvPr/>
            </p:nvSpPr>
            <p:spPr bwMode="auto">
              <a:xfrm>
                <a:off x="2313" y="1956"/>
                <a:ext cx="1565" cy="484"/>
              </a:xfrm>
              <a:custGeom>
                <a:avLst/>
                <a:gdLst/>
                <a:ahLst/>
                <a:cxnLst>
                  <a:cxn ang="0">
                    <a:pos x="3774" y="1227"/>
                  </a:cxn>
                  <a:cxn ang="0">
                    <a:pos x="3968" y="0"/>
                  </a:cxn>
                  <a:cxn ang="0">
                    <a:pos x="0" y="0"/>
                  </a:cxn>
                  <a:cxn ang="0">
                    <a:pos x="3774" y="1227"/>
                  </a:cxn>
                </a:cxnLst>
                <a:rect l="0" t="0" r="r" b="b"/>
                <a:pathLst>
                  <a:path w="3968" h="1227">
                    <a:moveTo>
                      <a:pt x="3774" y="1227"/>
                    </a:moveTo>
                    <a:cubicBezTo>
                      <a:pt x="3903" y="831"/>
                      <a:pt x="3968" y="417"/>
                      <a:pt x="3968" y="0"/>
                    </a:cubicBezTo>
                    <a:lnTo>
                      <a:pt x="0" y="0"/>
                    </a:lnTo>
                    <a:lnTo>
                      <a:pt x="3774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6" name="Freeform 12"/>
              <p:cNvSpPr>
                <a:spLocks/>
              </p:cNvSpPr>
              <p:nvPr/>
            </p:nvSpPr>
            <p:spPr bwMode="auto">
              <a:xfrm>
                <a:off x="2313" y="1956"/>
                <a:ext cx="1488" cy="920"/>
              </a:xfrm>
              <a:custGeom>
                <a:avLst/>
                <a:gdLst/>
                <a:ahLst/>
                <a:cxnLst>
                  <a:cxn ang="0">
                    <a:pos x="3211" y="2333"/>
                  </a:cxn>
                  <a:cxn ang="0">
                    <a:pos x="3774" y="1227"/>
                  </a:cxn>
                  <a:cxn ang="0">
                    <a:pos x="0" y="0"/>
                  </a:cxn>
                  <a:cxn ang="0">
                    <a:pos x="3211" y="2333"/>
                  </a:cxn>
                </a:cxnLst>
                <a:rect l="0" t="0" r="r" b="b"/>
                <a:pathLst>
                  <a:path w="3774" h="2333">
                    <a:moveTo>
                      <a:pt x="3211" y="2333"/>
                    </a:moveTo>
                    <a:cubicBezTo>
                      <a:pt x="3455" y="1996"/>
                      <a:pt x="3646" y="1623"/>
                      <a:pt x="3774" y="1227"/>
                    </a:cubicBezTo>
                    <a:lnTo>
                      <a:pt x="0" y="0"/>
                    </a:lnTo>
                    <a:lnTo>
                      <a:pt x="3211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r>
                  <a:rPr lang="ru-RU" b="1" dirty="0" smtClean="0">
                    <a:ln w="1905"/>
                    <a:solidFill>
                      <a:srgbClr val="FF0000"/>
                    </a:solidFill>
                    <a:effectLst>
                      <a:innerShdw blurRad="69850" dist="43180" dir="5400000">
                        <a:srgbClr val="000000">
                          <a:alpha val="65000"/>
                        </a:srgbClr>
                      </a:innerShdw>
                    </a:effectLst>
                  </a:rPr>
                  <a:t>0</a:t>
                </a:r>
                <a:endParaRPr lang="ru-RU" dirty="0"/>
              </a:p>
            </p:txBody>
          </p:sp>
          <p:sp>
            <p:nvSpPr>
              <p:cNvPr id="1037" name="Freeform 13"/>
              <p:cNvSpPr>
                <a:spLocks/>
              </p:cNvSpPr>
              <p:nvPr/>
            </p:nvSpPr>
            <p:spPr bwMode="auto">
              <a:xfrm>
                <a:off x="2313" y="1956"/>
                <a:ext cx="1266" cy="1266"/>
              </a:xfrm>
              <a:custGeom>
                <a:avLst/>
                <a:gdLst/>
                <a:ahLst/>
                <a:cxnLst>
                  <a:cxn ang="0">
                    <a:pos x="2333" y="3211"/>
                  </a:cxn>
                  <a:cxn ang="0">
                    <a:pos x="3211" y="2333"/>
                  </a:cxn>
                  <a:cxn ang="0">
                    <a:pos x="0" y="0"/>
                  </a:cxn>
                  <a:cxn ang="0">
                    <a:pos x="2333" y="3211"/>
                  </a:cxn>
                </a:cxnLst>
                <a:rect l="0" t="0" r="r" b="b"/>
                <a:pathLst>
                  <a:path w="3211" h="3211">
                    <a:moveTo>
                      <a:pt x="2333" y="3211"/>
                    </a:moveTo>
                    <a:cubicBezTo>
                      <a:pt x="2670" y="2966"/>
                      <a:pt x="2966" y="2670"/>
                      <a:pt x="3211" y="2333"/>
                    </a:cubicBezTo>
                    <a:lnTo>
                      <a:pt x="0" y="0"/>
                    </a:lnTo>
                    <a:lnTo>
                      <a:pt x="2333" y="3211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8" name="Freeform 14"/>
              <p:cNvSpPr>
                <a:spLocks/>
              </p:cNvSpPr>
              <p:nvPr/>
            </p:nvSpPr>
            <p:spPr bwMode="auto">
              <a:xfrm>
                <a:off x="231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1227" y="3774"/>
                  </a:cxn>
                  <a:cxn ang="0">
                    <a:pos x="2333" y="3211"/>
                  </a:cxn>
                  <a:cxn ang="0">
                    <a:pos x="0" y="0"/>
                  </a:cxn>
                  <a:cxn ang="0">
                    <a:pos x="1227" y="3774"/>
                  </a:cxn>
                </a:cxnLst>
                <a:rect l="0" t="0" r="r" b="b"/>
                <a:pathLst>
                  <a:path w="2333" h="3774">
                    <a:moveTo>
                      <a:pt x="1227" y="3774"/>
                    </a:moveTo>
                    <a:cubicBezTo>
                      <a:pt x="1623" y="3646"/>
                      <a:pt x="1996" y="3455"/>
                      <a:pt x="2333" y="3211"/>
                    </a:cubicBezTo>
                    <a:lnTo>
                      <a:pt x="0" y="0"/>
                    </a:lnTo>
                    <a:lnTo>
                      <a:pt x="1227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313" y="1956"/>
                <a:ext cx="484" cy="1565"/>
              </a:xfrm>
              <a:custGeom>
                <a:avLst/>
                <a:gdLst/>
                <a:ahLst/>
                <a:cxnLst>
                  <a:cxn ang="0">
                    <a:pos x="0" y="3968"/>
                  </a:cxn>
                  <a:cxn ang="0">
                    <a:pos x="1227" y="3774"/>
                  </a:cxn>
                  <a:cxn ang="0">
                    <a:pos x="0" y="0"/>
                  </a:cxn>
                  <a:cxn ang="0">
                    <a:pos x="0" y="3968"/>
                  </a:cxn>
                </a:cxnLst>
                <a:rect l="0" t="0" r="r" b="b"/>
                <a:pathLst>
                  <a:path w="1227" h="3968">
                    <a:moveTo>
                      <a:pt x="0" y="3968"/>
                    </a:moveTo>
                    <a:cubicBezTo>
                      <a:pt x="417" y="3968"/>
                      <a:pt x="831" y="3903"/>
                      <a:pt x="1227" y="3774"/>
                    </a:cubicBezTo>
                    <a:lnTo>
                      <a:pt x="0" y="0"/>
                    </a:lnTo>
                    <a:lnTo>
                      <a:pt x="0" y="3968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1837" y="1979"/>
                <a:ext cx="484" cy="1565"/>
              </a:xfrm>
              <a:custGeom>
                <a:avLst/>
                <a:gdLst/>
                <a:ahLst/>
                <a:cxnLst>
                  <a:cxn ang="0">
                    <a:pos x="0" y="3774"/>
                  </a:cxn>
                  <a:cxn ang="0">
                    <a:pos x="1226" y="3968"/>
                  </a:cxn>
                  <a:cxn ang="0">
                    <a:pos x="1226" y="0"/>
                  </a:cxn>
                  <a:cxn ang="0">
                    <a:pos x="0" y="3774"/>
                  </a:cxn>
                </a:cxnLst>
                <a:rect l="0" t="0" r="r" b="b"/>
                <a:pathLst>
                  <a:path w="1226" h="3968">
                    <a:moveTo>
                      <a:pt x="0" y="3774"/>
                    </a:moveTo>
                    <a:cubicBezTo>
                      <a:pt x="396" y="3903"/>
                      <a:pt x="810" y="3968"/>
                      <a:pt x="1226" y="3968"/>
                    </a:cubicBezTo>
                    <a:lnTo>
                      <a:pt x="1226" y="0"/>
                    </a:lnTo>
                    <a:lnTo>
                      <a:pt x="0" y="3774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1" name="Freeform 17"/>
              <p:cNvSpPr>
                <a:spLocks/>
              </p:cNvSpPr>
              <p:nvPr/>
            </p:nvSpPr>
            <p:spPr bwMode="auto">
              <a:xfrm>
                <a:off x="1393" y="1956"/>
                <a:ext cx="920" cy="1488"/>
              </a:xfrm>
              <a:custGeom>
                <a:avLst/>
                <a:gdLst/>
                <a:ahLst/>
                <a:cxnLst>
                  <a:cxn ang="0">
                    <a:pos x="0" y="3211"/>
                  </a:cxn>
                  <a:cxn ang="0">
                    <a:pos x="1106" y="3774"/>
                  </a:cxn>
                  <a:cxn ang="0">
                    <a:pos x="2332" y="0"/>
                  </a:cxn>
                  <a:cxn ang="0">
                    <a:pos x="0" y="3211"/>
                  </a:cxn>
                </a:cxnLst>
                <a:rect l="0" t="0" r="r" b="b"/>
                <a:pathLst>
                  <a:path w="2332" h="3774">
                    <a:moveTo>
                      <a:pt x="0" y="3211"/>
                    </a:moveTo>
                    <a:cubicBezTo>
                      <a:pt x="337" y="3455"/>
                      <a:pt x="710" y="3646"/>
                      <a:pt x="1106" y="3774"/>
                    </a:cubicBezTo>
                    <a:lnTo>
                      <a:pt x="2332" y="0"/>
                    </a:lnTo>
                    <a:lnTo>
                      <a:pt x="0" y="3211"/>
                    </a:lnTo>
                    <a:close/>
                  </a:path>
                </a:pathLst>
              </a:custGeom>
              <a:solidFill>
                <a:schemeClr val="bg2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1046" y="1956"/>
                <a:ext cx="1267" cy="1266"/>
              </a:xfrm>
              <a:custGeom>
                <a:avLst/>
                <a:gdLst/>
                <a:ahLst/>
                <a:cxnLst>
                  <a:cxn ang="0">
                    <a:pos x="0" y="2333"/>
                  </a:cxn>
                  <a:cxn ang="0">
                    <a:pos x="878" y="3211"/>
                  </a:cxn>
                  <a:cxn ang="0">
                    <a:pos x="3210" y="0"/>
                  </a:cxn>
                  <a:cxn ang="0">
                    <a:pos x="0" y="2333"/>
                  </a:cxn>
                </a:cxnLst>
                <a:rect l="0" t="0" r="r" b="b"/>
                <a:pathLst>
                  <a:path w="3210" h="3211">
                    <a:moveTo>
                      <a:pt x="0" y="2333"/>
                    </a:moveTo>
                    <a:cubicBezTo>
                      <a:pt x="245" y="2670"/>
                      <a:pt x="541" y="2966"/>
                      <a:pt x="878" y="3211"/>
                    </a:cubicBezTo>
                    <a:lnTo>
                      <a:pt x="3210" y="0"/>
                    </a:lnTo>
                    <a:lnTo>
                      <a:pt x="0" y="2333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824" y="1956"/>
                <a:ext cx="1489" cy="920"/>
              </a:xfrm>
              <a:custGeom>
                <a:avLst/>
                <a:gdLst/>
                <a:ahLst/>
                <a:cxnLst>
                  <a:cxn ang="0">
                    <a:pos x="0" y="1227"/>
                  </a:cxn>
                  <a:cxn ang="0">
                    <a:pos x="563" y="2333"/>
                  </a:cxn>
                  <a:cxn ang="0">
                    <a:pos x="3773" y="0"/>
                  </a:cxn>
                  <a:cxn ang="0">
                    <a:pos x="0" y="1227"/>
                  </a:cxn>
                </a:cxnLst>
                <a:rect l="0" t="0" r="r" b="b"/>
                <a:pathLst>
                  <a:path w="3773" h="2333">
                    <a:moveTo>
                      <a:pt x="0" y="1227"/>
                    </a:moveTo>
                    <a:cubicBezTo>
                      <a:pt x="128" y="1623"/>
                      <a:pt x="319" y="1996"/>
                      <a:pt x="563" y="2333"/>
                    </a:cubicBezTo>
                    <a:lnTo>
                      <a:pt x="3773" y="0"/>
                    </a:lnTo>
                    <a:lnTo>
                      <a:pt x="0" y="1227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4" name="Freeform 20"/>
              <p:cNvSpPr>
                <a:spLocks/>
              </p:cNvSpPr>
              <p:nvPr/>
            </p:nvSpPr>
            <p:spPr bwMode="auto">
              <a:xfrm>
                <a:off x="747" y="1956"/>
                <a:ext cx="1566" cy="484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95" y="1227"/>
                  </a:cxn>
                  <a:cxn ang="0">
                    <a:pos x="3968" y="0"/>
                  </a:cxn>
                  <a:cxn ang="0">
                    <a:pos x="0" y="0"/>
                  </a:cxn>
                </a:cxnLst>
                <a:rect l="0" t="0" r="r" b="b"/>
                <a:pathLst>
                  <a:path w="3968" h="1227">
                    <a:moveTo>
                      <a:pt x="0" y="0"/>
                    </a:moveTo>
                    <a:cubicBezTo>
                      <a:pt x="0" y="417"/>
                      <a:pt x="66" y="831"/>
                      <a:pt x="195" y="1227"/>
                    </a:cubicBezTo>
                    <a:lnTo>
                      <a:pt x="3968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747" y="1472"/>
                <a:ext cx="1566" cy="484"/>
              </a:xfrm>
              <a:custGeom>
                <a:avLst/>
                <a:gdLst/>
                <a:ahLst/>
                <a:cxnLst>
                  <a:cxn ang="0">
                    <a:pos x="195" y="0"/>
                  </a:cxn>
                  <a:cxn ang="0">
                    <a:pos x="0" y="1226"/>
                  </a:cxn>
                  <a:cxn ang="0">
                    <a:pos x="3968" y="1226"/>
                  </a:cxn>
                  <a:cxn ang="0">
                    <a:pos x="195" y="0"/>
                  </a:cxn>
                </a:cxnLst>
                <a:rect l="0" t="0" r="r" b="b"/>
                <a:pathLst>
                  <a:path w="3968" h="1226">
                    <a:moveTo>
                      <a:pt x="195" y="0"/>
                    </a:moveTo>
                    <a:cubicBezTo>
                      <a:pt x="66" y="396"/>
                      <a:pt x="0" y="810"/>
                      <a:pt x="0" y="1226"/>
                    </a:cubicBezTo>
                    <a:lnTo>
                      <a:pt x="3968" y="1226"/>
                    </a:lnTo>
                    <a:lnTo>
                      <a:pt x="195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6" name="Freeform 22"/>
              <p:cNvSpPr>
                <a:spLocks/>
              </p:cNvSpPr>
              <p:nvPr/>
            </p:nvSpPr>
            <p:spPr bwMode="auto">
              <a:xfrm>
                <a:off x="824" y="1036"/>
                <a:ext cx="1489" cy="920"/>
              </a:xfrm>
              <a:custGeom>
                <a:avLst/>
                <a:gdLst/>
                <a:ahLst/>
                <a:cxnLst>
                  <a:cxn ang="0">
                    <a:pos x="563" y="0"/>
                  </a:cxn>
                  <a:cxn ang="0">
                    <a:pos x="0" y="1106"/>
                  </a:cxn>
                  <a:cxn ang="0">
                    <a:pos x="3773" y="2332"/>
                  </a:cxn>
                  <a:cxn ang="0">
                    <a:pos x="563" y="0"/>
                  </a:cxn>
                </a:cxnLst>
                <a:rect l="0" t="0" r="r" b="b"/>
                <a:pathLst>
                  <a:path w="3773" h="2332">
                    <a:moveTo>
                      <a:pt x="563" y="0"/>
                    </a:moveTo>
                    <a:cubicBezTo>
                      <a:pt x="319" y="337"/>
                      <a:pt x="128" y="710"/>
                      <a:pt x="0" y="1106"/>
                    </a:cubicBezTo>
                    <a:lnTo>
                      <a:pt x="3773" y="2332"/>
                    </a:lnTo>
                    <a:lnTo>
                      <a:pt x="563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7" name="Freeform 23"/>
              <p:cNvSpPr>
                <a:spLocks/>
              </p:cNvSpPr>
              <p:nvPr/>
            </p:nvSpPr>
            <p:spPr bwMode="auto">
              <a:xfrm>
                <a:off x="1046" y="690"/>
                <a:ext cx="1267" cy="1266"/>
              </a:xfrm>
              <a:custGeom>
                <a:avLst/>
                <a:gdLst/>
                <a:ahLst/>
                <a:cxnLst>
                  <a:cxn ang="0">
                    <a:pos x="878" y="0"/>
                  </a:cxn>
                  <a:cxn ang="0">
                    <a:pos x="0" y="878"/>
                  </a:cxn>
                  <a:cxn ang="0">
                    <a:pos x="3210" y="3210"/>
                  </a:cxn>
                  <a:cxn ang="0">
                    <a:pos x="878" y="0"/>
                  </a:cxn>
                </a:cxnLst>
                <a:rect l="0" t="0" r="r" b="b"/>
                <a:pathLst>
                  <a:path w="3210" h="3210">
                    <a:moveTo>
                      <a:pt x="878" y="0"/>
                    </a:moveTo>
                    <a:cubicBezTo>
                      <a:pt x="541" y="245"/>
                      <a:pt x="245" y="541"/>
                      <a:pt x="0" y="878"/>
                    </a:cubicBezTo>
                    <a:lnTo>
                      <a:pt x="3210" y="3210"/>
                    </a:lnTo>
                    <a:lnTo>
                      <a:pt x="878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8" name="Freeform 24"/>
              <p:cNvSpPr>
                <a:spLocks/>
              </p:cNvSpPr>
              <p:nvPr/>
            </p:nvSpPr>
            <p:spPr bwMode="auto">
              <a:xfrm>
                <a:off x="1393" y="468"/>
                <a:ext cx="920" cy="1488"/>
              </a:xfrm>
              <a:custGeom>
                <a:avLst/>
                <a:gdLst/>
                <a:ahLst/>
                <a:cxnLst>
                  <a:cxn ang="0">
                    <a:pos x="1106" y="0"/>
                  </a:cxn>
                  <a:cxn ang="0">
                    <a:pos x="0" y="563"/>
                  </a:cxn>
                  <a:cxn ang="0">
                    <a:pos x="2332" y="3773"/>
                  </a:cxn>
                  <a:cxn ang="0">
                    <a:pos x="1106" y="0"/>
                  </a:cxn>
                </a:cxnLst>
                <a:rect l="0" t="0" r="r" b="b"/>
                <a:pathLst>
                  <a:path w="2332" h="3773">
                    <a:moveTo>
                      <a:pt x="1106" y="0"/>
                    </a:moveTo>
                    <a:cubicBezTo>
                      <a:pt x="710" y="128"/>
                      <a:pt x="337" y="319"/>
                      <a:pt x="0" y="563"/>
                    </a:cubicBezTo>
                    <a:lnTo>
                      <a:pt x="2332" y="3773"/>
                    </a:lnTo>
                    <a:lnTo>
                      <a:pt x="1106" y="0"/>
                    </a:lnTo>
                    <a:close/>
                  </a:path>
                </a:pathLst>
              </a:custGeom>
              <a:solidFill>
                <a:schemeClr val="tx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  <p:sp>
            <p:nvSpPr>
              <p:cNvPr id="1049" name="Freeform 25"/>
              <p:cNvSpPr>
                <a:spLocks/>
              </p:cNvSpPr>
              <p:nvPr/>
            </p:nvSpPr>
            <p:spPr bwMode="auto">
              <a:xfrm>
                <a:off x="1829" y="391"/>
                <a:ext cx="484" cy="1565"/>
              </a:xfrm>
              <a:custGeom>
                <a:avLst/>
                <a:gdLst/>
                <a:ahLst/>
                <a:cxnLst>
                  <a:cxn ang="0">
                    <a:pos x="1226" y="0"/>
                  </a:cxn>
                  <a:cxn ang="0">
                    <a:pos x="0" y="195"/>
                  </a:cxn>
                  <a:cxn ang="0">
                    <a:pos x="1226" y="3968"/>
                  </a:cxn>
                  <a:cxn ang="0">
                    <a:pos x="1226" y="0"/>
                  </a:cxn>
                </a:cxnLst>
                <a:rect l="0" t="0" r="r" b="b"/>
                <a:pathLst>
                  <a:path w="1226" h="3968">
                    <a:moveTo>
                      <a:pt x="1226" y="0"/>
                    </a:moveTo>
                    <a:cubicBezTo>
                      <a:pt x="810" y="0"/>
                      <a:pt x="396" y="66"/>
                      <a:pt x="0" y="195"/>
                    </a:cubicBezTo>
                    <a:lnTo>
                      <a:pt x="1226" y="3968"/>
                    </a:lnTo>
                    <a:lnTo>
                      <a:pt x="1226" y="0"/>
                    </a:lnTo>
                    <a:close/>
                  </a:path>
                </a:pathLst>
              </a:custGeom>
              <a:solidFill>
                <a:schemeClr val="bg1"/>
              </a:solidFill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/>
              </a:p>
            </p:txBody>
          </p:sp>
        </p:grpSp>
        <p:sp>
          <p:nvSpPr>
            <p:cNvPr id="29" name="Прямоугольник 28"/>
            <p:cNvSpPr/>
            <p:nvPr/>
          </p:nvSpPr>
          <p:spPr>
            <a:xfrm rot="421173">
              <a:off x="5332696" y="3109327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2" name="Прямоугольник 31"/>
            <p:cNvSpPr/>
            <p:nvPr/>
          </p:nvSpPr>
          <p:spPr>
            <a:xfrm rot="1181154">
              <a:off x="5167124" y="371465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3" name="Прямоугольник 32"/>
            <p:cNvSpPr/>
            <p:nvPr/>
          </p:nvSpPr>
          <p:spPr>
            <a:xfrm rot="985082">
              <a:off x="1535059" y="2448816"/>
              <a:ext cx="715480" cy="734495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4" name="Прямоугольник 33"/>
            <p:cNvSpPr/>
            <p:nvPr/>
          </p:nvSpPr>
          <p:spPr>
            <a:xfrm rot="2727683">
              <a:off x="4842811" y="4261455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5" name="Прямоугольник 34"/>
            <p:cNvSpPr/>
            <p:nvPr/>
          </p:nvSpPr>
          <p:spPr>
            <a:xfrm rot="3558137">
              <a:off x="4279516" y="4535804"/>
              <a:ext cx="967495" cy="707886"/>
            </a:xfrm>
            <a:prstGeom prst="rect">
              <a:avLst/>
            </a:prstGeom>
            <a:noFill/>
          </p:spPr>
          <p:txBody>
            <a:bodyPr wrap="squar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6" name="Прямоугольник 35"/>
            <p:cNvSpPr/>
            <p:nvPr/>
          </p:nvSpPr>
          <p:spPr>
            <a:xfrm rot="4871730">
              <a:off x="3675539" y="4709370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7" name="Прямоугольник 36"/>
            <p:cNvSpPr/>
            <p:nvPr/>
          </p:nvSpPr>
          <p:spPr>
            <a:xfrm rot="16563619">
              <a:off x="3042613" y="4765511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8" name="Прямоугольник 37"/>
            <p:cNvSpPr/>
            <p:nvPr/>
          </p:nvSpPr>
          <p:spPr>
            <a:xfrm rot="17587742">
              <a:off x="2466549" y="4477479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39" name="Прямоугольник 38"/>
            <p:cNvSpPr/>
            <p:nvPr/>
          </p:nvSpPr>
          <p:spPr>
            <a:xfrm rot="20207340">
              <a:off x="1766231" y="3662270"/>
              <a:ext cx="439544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+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0" name="Прямоугольник 39"/>
            <p:cNvSpPr/>
            <p:nvPr/>
          </p:nvSpPr>
          <p:spPr>
            <a:xfrm rot="19547731">
              <a:off x="1843935" y="414173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2" name="Прямоугольник 41"/>
            <p:cNvSpPr/>
            <p:nvPr/>
          </p:nvSpPr>
          <p:spPr>
            <a:xfrm rot="21153458">
              <a:off x="1386428" y="3037318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100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 rot="1270569">
              <a:off x="1705299" y="1885191"/>
              <a:ext cx="4700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Б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6" name="Прямоугольник 45"/>
            <p:cNvSpPr/>
            <p:nvPr/>
          </p:nvSpPr>
          <p:spPr>
            <a:xfrm rot="19761073">
              <a:off x="4892759" y="1309127"/>
              <a:ext cx="575800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err="1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ш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7" name="Прямоугольник 46"/>
            <p:cNvSpPr/>
            <p:nvPr/>
          </p:nvSpPr>
          <p:spPr>
            <a:xfrm rot="19582218">
              <a:off x="5202853" y="181318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8" name="Прямоугольник 47"/>
            <p:cNvSpPr/>
            <p:nvPr/>
          </p:nvSpPr>
          <p:spPr>
            <a:xfrm rot="15934350">
              <a:off x="3042613" y="733062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20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9" name="Прямоугольник 48"/>
            <p:cNvSpPr/>
            <p:nvPr/>
          </p:nvSpPr>
          <p:spPr>
            <a:xfrm rot="16200000">
              <a:off x="3618677" y="733063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30</a:t>
              </a:r>
              <a:r>
                <a:rPr lang="ru-RU" sz="4000" b="1" cap="none" spc="0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45" name="Прямоугольник 44"/>
            <p:cNvSpPr/>
            <p:nvPr/>
          </p:nvSpPr>
          <p:spPr>
            <a:xfrm rot="21378400">
              <a:off x="5606555" y="2461255"/>
              <a:ext cx="444352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0" name="Прямоугольник 49"/>
            <p:cNvSpPr/>
            <p:nvPr/>
          </p:nvSpPr>
          <p:spPr>
            <a:xfrm rot="18291122">
              <a:off x="4338757" y="949087"/>
              <a:ext cx="963726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450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1" name="Прямоугольник 50"/>
            <p:cNvSpPr/>
            <p:nvPr/>
          </p:nvSpPr>
          <p:spPr>
            <a:xfrm rot="14560556">
              <a:off x="2524263" y="1038610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70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  <p:sp>
          <p:nvSpPr>
            <p:cNvPr id="52" name="Прямоугольник 51"/>
            <p:cNvSpPr/>
            <p:nvPr/>
          </p:nvSpPr>
          <p:spPr>
            <a:xfrm rot="13362712">
              <a:off x="2020209" y="1398651"/>
              <a:ext cx="704039" cy="707886"/>
            </a:xfrm>
            <a:prstGeom prst="rect">
              <a:avLst/>
            </a:prstGeom>
            <a:noFill/>
          </p:spPr>
          <p:txBody>
            <a:bodyPr wrap="none" lIns="91440" tIns="45720" rIns="91440" bIns="45720">
              <a:spAutoFit/>
            </a:bodyPr>
            <a:lstStyle/>
            <a:p>
              <a:pPr algn="ctr"/>
              <a:r>
                <a:rPr lang="ru-RU" sz="4000" b="1" dirty="0" smtClean="0">
                  <a:ln w="1905"/>
                  <a:solidFill>
                    <a:srgbClr val="FF0000"/>
                  </a:solidFill>
                  <a:effectLst>
                    <a:innerShdw blurRad="69850" dist="43180" dir="5400000">
                      <a:srgbClr val="000000">
                        <a:alpha val="65000"/>
                      </a:srgbClr>
                    </a:innerShdw>
                  </a:effectLst>
                </a:rPr>
                <a:t>90</a:t>
              </a:r>
              <a:endParaRPr lang="ru-RU" sz="4000" b="1" cap="none" spc="0" dirty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endParaRPr>
            </a:p>
          </p:txBody>
        </p:sp>
      </p:grpSp>
      <p:sp>
        <p:nvSpPr>
          <p:cNvPr id="55" name="Стрелка вниз 54"/>
          <p:cNvSpPr/>
          <p:nvPr/>
        </p:nvSpPr>
        <p:spPr>
          <a:xfrm rot="18895334">
            <a:off x="467544" y="332656"/>
            <a:ext cx="484632" cy="978408"/>
          </a:xfrm>
          <a:prstGeom prst="down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Скругленный прямоугольник 55"/>
          <p:cNvSpPr/>
          <p:nvPr/>
        </p:nvSpPr>
        <p:spPr>
          <a:xfrm>
            <a:off x="251520" y="5301208"/>
            <a:ext cx="1872208" cy="720080"/>
          </a:xfrm>
          <a:prstGeom prst="round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/>
              <a:t>КРУТИТЬ</a:t>
            </a:r>
            <a:endParaRPr lang="ru-RU" sz="3200" b="1" dirty="0"/>
          </a:p>
        </p:txBody>
      </p:sp>
      <p:sp>
        <p:nvSpPr>
          <p:cNvPr id="75" name="Прямоугольник 74"/>
          <p:cNvSpPr/>
          <p:nvPr/>
        </p:nvSpPr>
        <p:spPr>
          <a:xfrm>
            <a:off x="5436096" y="260648"/>
            <a:ext cx="2952328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ФИНАЛ</a:t>
            </a:r>
            <a:endParaRPr lang="ru-RU" sz="54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0" name="Скругленный прямоугольник 59"/>
          <p:cNvSpPr/>
          <p:nvPr/>
        </p:nvSpPr>
        <p:spPr>
          <a:xfrm>
            <a:off x="226774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п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1" name="Скругленный прямоугольник 60"/>
          <p:cNvSpPr/>
          <p:nvPr/>
        </p:nvSpPr>
        <p:spPr>
          <a:xfrm>
            <a:off x="327585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err="1" smtClean="0">
                <a:solidFill>
                  <a:schemeClr val="tx1"/>
                </a:solidFill>
              </a:rPr>
              <a:t>о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2" name="Скругленный прямоугольник 61"/>
          <p:cNvSpPr/>
          <p:nvPr/>
        </p:nvSpPr>
        <p:spPr>
          <a:xfrm>
            <a:off x="4283968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л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63" name="Скругленный прямоугольник 62"/>
          <p:cNvSpPr/>
          <p:nvPr/>
        </p:nvSpPr>
        <p:spPr>
          <a:xfrm>
            <a:off x="5292080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я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6" name="Скругленный прямоугольник 75"/>
          <p:cNvSpPr/>
          <p:nvPr/>
        </p:nvSpPr>
        <p:spPr>
          <a:xfrm>
            <a:off x="6300192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ш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7" name="Скругленный прямоугольник 76"/>
          <p:cNvSpPr/>
          <p:nvPr/>
        </p:nvSpPr>
        <p:spPr>
          <a:xfrm>
            <a:off x="730830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и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78" name="л"/>
          <p:cNvSpPr/>
          <p:nvPr/>
        </p:nvSpPr>
        <p:spPr>
          <a:xfrm>
            <a:off x="226774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е"/>
          <p:cNvSpPr/>
          <p:nvPr/>
        </p:nvSpPr>
        <p:spPr>
          <a:xfrm>
            <a:off x="3275856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т"/>
          <p:cNvSpPr/>
          <p:nvPr/>
        </p:nvSpPr>
        <p:spPr>
          <a:xfrm>
            <a:off x="4283968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я"/>
          <p:cNvSpPr/>
          <p:nvPr/>
        </p:nvSpPr>
        <p:spPr>
          <a:xfrm>
            <a:off x="5292080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т"/>
          <p:cNvSpPr/>
          <p:nvPr/>
        </p:nvSpPr>
        <p:spPr>
          <a:xfrm>
            <a:off x="6300192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и"/>
          <p:cNvSpPr/>
          <p:nvPr/>
        </p:nvSpPr>
        <p:spPr>
          <a:xfrm>
            <a:off x="7308304" y="5877272"/>
            <a:ext cx="914400" cy="792088"/>
          </a:xfrm>
          <a:prstGeom prst="roundRect">
            <a:avLst/>
          </a:prstGeom>
          <a:solidFill>
            <a:schemeClr val="bg2">
              <a:lumMod val="7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6" name="д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732240" y="2132856"/>
            <a:ext cx="982782" cy="100811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4" name="pole_letter_wrong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5" cstate="print"/>
          <a:stretch>
            <a:fillRect/>
          </a:stretch>
        </p:blipFill>
        <p:spPr>
          <a:xfrm>
            <a:off x="6660232" y="3933056"/>
            <a:ext cx="1031515" cy="108012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repeatCount="indefinite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6"/>
                  </p:tgtEl>
                </p:cond>
              </p:nextCondLst>
            </p:seq>
            <p:seq concurrent="1" nextAc="seek">
              <p:cTn id="11" restart="whenNotActive" fill="hold" evtFilter="cancelBubble" nodeType="interactiveSeq">
                <p:stCondLst>
                  <p:cond evt="onClick" delay="0">
                    <p:tgtEl>
                      <p:spTgt spid="7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2" fill="hold">
                      <p:stCondLst>
                        <p:cond delay="0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8"/>
                  </p:tgtEl>
                </p:cond>
              </p:nextCondLst>
            </p:seq>
            <p:seq concurrent="1" nextAc="seek">
              <p:cTn id="17" restart="whenNotActive" fill="hold" evtFilter="cancelBubble" nodeType="interactiveSeq">
                <p:stCondLst>
                  <p:cond evt="onClick" delay="0">
                    <p:tgtEl>
                      <p:spTgt spid="7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8" fill="hold">
                      <p:stCondLst>
                        <p:cond delay="0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9"/>
                  </p:tgtEl>
                </p:cond>
              </p:nextCondLst>
            </p:seq>
            <p:seq concurrent="1" nextAc="seek">
              <p:cTn id="23" restart="whenNotActive" fill="hold" evtFilter="cancelBubble" nodeType="interactiveSeq">
                <p:stCondLst>
                  <p:cond evt="onClick" delay="0">
                    <p:tgtEl>
                      <p:spTgt spid="8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4" fill="hold">
                      <p:stCondLst>
                        <p:cond delay="0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2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0"/>
                  </p:tgtEl>
                </p:cond>
              </p:nextCondLst>
            </p:seq>
            <p:seq concurrent="1" nextAc="seek">
              <p:cTn id="29" restart="whenNotActive" fill="hold" evtFilter="cancelBubble" nodeType="interactiveSeq">
                <p:stCondLst>
                  <p:cond evt="onClick" delay="0">
                    <p:tgtEl>
                      <p:spTgt spid="8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0" fill="hold">
                      <p:stCondLst>
                        <p:cond delay="0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1"/>
                  </p:tgtEl>
                </p:cond>
              </p:nextCondLst>
            </p:seq>
            <p:seq concurrent="1" nextAc="seek">
              <p:cTn id="35" restart="whenNotActive" fill="hold" evtFilter="cancelBubble" nodeType="interactiveSeq">
                <p:stCondLst>
                  <p:cond evt="onClick" delay="0">
                    <p:tgtEl>
                      <p:spTgt spid="8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6" fill="hold">
                      <p:stCondLst>
                        <p:cond delay="0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9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2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2"/>
                  </p:tgtEl>
                </p:cond>
              </p:nextCondLst>
            </p:seq>
            <p:seq concurrent="1" nextAc="seek">
              <p:cTn id="44" restart="whenNotActive" fill="hold" evtFilter="cancelBubble" nodeType="interactiveSeq">
                <p:stCondLst>
                  <p:cond evt="onClick" delay="0">
                    <p:tgtEl>
                      <p:spTgt spid="8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5" fill="hold">
                      <p:stCondLst>
                        <p:cond delay="0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8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3"/>
                  </p:tgtEl>
                </p:cond>
              </p:nextCondLst>
            </p:seq>
            <p:seq concurrent="1" nextAc="seek">
              <p:cTn id="50" restart="whenNotActive" fill="hold" evtFilter="cancelBubble" nodeType="interactiveSeq">
                <p:stCondLst>
                  <p:cond evt="onClick" delay="0">
                    <p:tgtEl>
                      <p:spTgt spid="6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1" fill="hold">
                      <p:stCondLst>
                        <p:cond delay="0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54" dur="1258" fill="hold"/>
                                        <p:tgtEl>
                                          <p:spTgt spid="6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6"/>
                  </p:tgtEl>
                </p:cond>
              </p:nextCondLst>
            </p:seq>
            <p:audio>
              <p:cMediaNode>
                <p:cTn id="5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6"/>
                </p:tgtEl>
              </p:cMediaNode>
            </p:audio>
            <p:seq concurrent="1" nextAc="seek">
              <p:cTn id="56" restart="whenNotActive" fill="hold" evtFilter="cancelBubble" nodeType="interactiveSeq">
                <p:stCondLst>
                  <p:cond evt="onClick" delay="0">
                    <p:tgtEl>
                      <p:spTgt spid="6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57" fill="hold">
                      <p:stCondLst>
                        <p:cond delay="0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0" dur="1493" fill="hold"/>
                                        <p:tgtEl>
                                          <p:spTgt spid="6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4"/>
                  </p:tgtEl>
                </p:cond>
              </p:nextCondLst>
            </p:seq>
            <p:audio>
              <p:cMediaNode>
                <p:cTn id="6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4"/>
                </p:tgtEl>
              </p:cMediaNode>
            </p:audio>
          </p:childTnLst>
        </p:cTn>
      </p:par>
    </p:tnLst>
    <p:bldLst>
      <p:bldP spid="78" grpId="0" animBg="1"/>
      <p:bldP spid="79" grpId="0" animBg="1"/>
      <p:bldP spid="80" grpId="0" animBg="1"/>
      <p:bldP spid="81" grpId="0" animBg="1"/>
      <p:bldP spid="82" grpId="0" animBg="1"/>
      <p:bldP spid="82" grpId="1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07704" y="1844824"/>
            <a:ext cx="542404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До новых встреч!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212976"/>
            <a:ext cx="2304256" cy="230425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43200000">
                                      <p:cBhvr>
                                        <p:cTn id="6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182</Words>
  <Application>Microsoft Office PowerPoint</Application>
  <PresentationFormat>Экран (4:3)</PresentationFormat>
  <Paragraphs>140</Paragraphs>
  <Slides>8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 Тема: «Вологодские диалекты в творчестве Александра Яшина»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52</cp:revision>
  <dcterms:created xsi:type="dcterms:W3CDTF">2024-04-15T12:39:59Z</dcterms:created>
  <dcterms:modified xsi:type="dcterms:W3CDTF">2025-02-20T06:02:51Z</dcterms:modified>
</cp:coreProperties>
</file>