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9" r:id="rId15"/>
    <p:sldId id="272" r:id="rId16"/>
    <p:sldId id="273" r:id="rId17"/>
    <p:sldId id="274" r:id="rId18"/>
    <p:sldId id="275" r:id="rId19"/>
    <p:sldId id="277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215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AA3CB-5FE3-4485-B62F-DF0A5CB2013F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F514E-8CF1-49F3-85EB-C6033368A4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-152400"/>
            <a:ext cx="1064423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5" y="1857365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Прощание с начальной школой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61555" y="3786190"/>
            <a:ext cx="42533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2020 - 2021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у.г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714412" y="500043"/>
            <a:ext cx="885831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ОУ «</a:t>
            </a:r>
            <a:r>
              <a:rPr lang="ru-RU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Ананьевская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средняя общеобразовательная школа»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85729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Школа – это целый мир. Огромный, увлекательный, часто непонятный.</a:t>
            </a:r>
          </a:p>
        </p:txBody>
      </p:sp>
      <p:pic>
        <p:nvPicPr>
          <p:cNvPr id="9218" name="Picture 2" descr="C:\Documents and Settings\Admin\Рабочий стол\фотки н.ш\102_09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61580">
            <a:off x="4757892" y="1785926"/>
            <a:ext cx="3591561" cy="2362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9219" name="Picture 3" descr="C:\Documents and Settings\Admin\Рабочий стол\фотки н.ш\102_09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79155">
            <a:off x="229482" y="2029667"/>
            <a:ext cx="3990974" cy="262489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9220" name="Picture 4" descr="C:\Documents and Settings\Admin\Рабочий стол\фотки н.ш\102_09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000504"/>
            <a:ext cx="3374328" cy="22193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428604"/>
            <a:ext cx="292895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Перемена! Перемена!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2 класс залез на стену.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Мокрые волосы,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Встрёпанный вид,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Капелька пота по шее бежит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Рабочий стол\фотки н.ш\102_09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7166"/>
            <a:ext cx="3917411" cy="25765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27" name="Picture 3" descr="C:\Documents and Settings\Admin\Рабочий стол\фотки н.ш\102_0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214686"/>
            <a:ext cx="3929090" cy="249547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00042"/>
            <a:ext cx="285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Миновал и этот класс.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На очереди – третий!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Лето отдохнули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И все вперёд шагнули. 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050" name="Picture 2" descr="C:\Documents and Settings\Admin\Мои документы\Мои рисунки\Мои сканированные изображения\2011-05 (май)\сканирование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04"/>
            <a:ext cx="4141300" cy="5000660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19877" y="214290"/>
            <a:ext cx="51716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 школьный день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фотки н.ш\000_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3591561" cy="2362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2051" name="Picture 3" descr="C:\Documents and Settings\Admin\Рабочий стол\фотки н.ш\000_0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071546"/>
            <a:ext cx="3348032" cy="228601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2053" name="Picture 5" descr="C:\Documents and Settings\Admin\Рабочий стол\фотки н.ш\SN8517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643314"/>
            <a:ext cx="4000528" cy="30003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19877" y="428605"/>
            <a:ext cx="432015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чтения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фотки н.ш\SN851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3430571" cy="264320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3075" name="Picture 3" descr="C:\Documents and Settings\Admin\Рабочий стол\фотки н.ш\102SSCAM\SN8518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428868"/>
            <a:ext cx="3571900" cy="26789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19877" y="428604"/>
            <a:ext cx="39931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Перемена!!!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Admin\Рабочий стол\фотки н.ш\102SSCAM\SN851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357298"/>
            <a:ext cx="4024340" cy="30182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4100" name="Picture 4" descr="C:\Documents and Settings\Admin\Рабочий стол\фотки н.ш\102SSCAM\SN8517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357430"/>
            <a:ext cx="3286148" cy="284622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3043" y="357166"/>
            <a:ext cx="6210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математики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Admin\Рабочий стол\фотки н.ш\102SSCAM\SN851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3571899" cy="34290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5123" name="Picture 3" descr="C:\Documents and Settings\Admin\Рабочий стол\фотки н.ш\102SSCAM\SN8518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357298"/>
            <a:ext cx="3500462" cy="34290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285728"/>
            <a:ext cx="75881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Перемена!!!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Admin\Рабочий стол\фотки н.ш\102_1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3857652" cy="29337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7171" name="Picture 3" descr="C:\Documents and Settings\Admin\Рабочий стол\фотки н.ш\102_1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428868"/>
            <a:ext cx="3808794" cy="30051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285728"/>
            <a:ext cx="82693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русского языка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7" name="Picture 3" descr="C:\Documents and Settings\Admin\Рабочий стол\фотки н.ш\102SSCAM\SN8517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42984"/>
            <a:ext cx="3357585" cy="300039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6148" name="Picture 4" descr="C:\Documents and Settings\Admin\Рабочий стол\фотки н.ш\102SSCAM\SN8517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3116"/>
            <a:ext cx="3905276" cy="29289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642918"/>
            <a:ext cx="76381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Вот еще один закончен день…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Мои документы\Мои рисунки\Мои сканированные изображения\2011-05 (май)\сканирование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7" y="1428736"/>
            <a:ext cx="6715172" cy="414340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Мои документы\Документы\мамины доки\!!!ЁЁ\mame\Документы\Школа\Ананье1вская средняя школа(2005год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357166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Дом, в котором мы живём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357167"/>
            <a:ext cx="26432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Четвёртый год настал – последний.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Сегодня попрощаемся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Со школой мы начальной,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И прозвенит звонок последний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Тревожный и печальный.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Admin\Мои документы\Мои рисунки\Мои сканированные изображения\2011-05 (май)\сканирование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285860"/>
            <a:ext cx="5128913" cy="35544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7" y="642919"/>
            <a:ext cx="80724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Выпускники начальной школы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фотки н.ш\102SSCAM\SN8517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8429684" cy="53042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3" y="428604"/>
            <a:ext cx="78581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Учителя начальной школы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2286017" cy="286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28" name="Picture 4" descr="C:\Documents and Settings\Admin\Рабочий стол\фотки н.ш\102_1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214422"/>
            <a:ext cx="2939862" cy="193357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contourW="76200" prstMaterial="softEdge">
            <a:contourClr>
              <a:schemeClr val="accent2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85786" y="392906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Редецкая</a:t>
            </a:r>
            <a:r>
              <a:rPr lang="ru-RU" dirty="0" smtClean="0">
                <a:solidFill>
                  <a:srgbClr val="FF0000"/>
                </a:solidFill>
              </a:rPr>
              <a:t> Н.Н.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6" y="41433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Евтушенко Н.С.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328612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Романченко Ю.А.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Picture 2" descr="C:\Documents and Settings\Admin\Рабочий стол\фотки н.ш\Scan0003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714753"/>
            <a:ext cx="1819273" cy="2286016"/>
          </a:xfrm>
          <a:prstGeom prst="round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3857620" y="614364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Софронова Л.И.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C:\Documents and Settings\Admin\Мои документы\image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85" y="1142556"/>
            <a:ext cx="1905000" cy="2572197"/>
          </a:xfrm>
          <a:prstGeom prst="rect">
            <a:avLst/>
          </a:prstGeom>
          <a:ln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5" y="500042"/>
            <a:ext cx="79296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Директор школы – Дорохова Л.И.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Admin\Рабочий стол\4 класс\HPIM0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8143932" cy="49292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122" name="Picture 2" descr="C:\Documents and Settings\Admin\Рабочий стол\фотки н.ш\сканирование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14422"/>
            <a:ext cx="3712221" cy="250033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5123" name="Picture 3" descr="C:\Documents and Settings\Admin\Рабочий стол\фотки н.ш\сканирование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929066"/>
            <a:ext cx="3837146" cy="250508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214291"/>
            <a:ext cx="80010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Первая школьная линейка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500174"/>
            <a:ext cx="41434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У каждого в жизни единственный раз</a:t>
            </a:r>
          </a:p>
          <a:p>
            <a:pPr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Бывает свой первый, свой памятный класс,</a:t>
            </a:r>
          </a:p>
          <a:p>
            <a:pPr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И первый учебник, и первый урок, </a:t>
            </a:r>
          </a:p>
          <a:p>
            <a:pPr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И первый заливистый школьный звонок!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Documents and Settings\Admin\Рабочий стол\фотки н.ш\сканирование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642918"/>
            <a:ext cx="3138494" cy="250033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6147" name="Picture 3" descr="C:\Documents and Settings\Admin\Рабочий стол\фотки н.ш\сканирование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500438"/>
            <a:ext cx="3313370" cy="23574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1428736"/>
            <a:ext cx="41434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Мы помним тот звонок веселый,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Что прозвенел нам первый раз.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Когда вошли впервые в школу,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В свой самый лучший первый класс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1" y="500042"/>
            <a:ext cx="50006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19876" y="357166"/>
            <a:ext cx="525251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год-1 сентября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Admin\Рабочий стол\фотки н.ш\сканирование0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5050" y="1643050"/>
            <a:ext cx="4051905" cy="33686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1285860"/>
            <a:ext cx="40719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Теперь я первоклассник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И в нашем доме праздник,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Ведь в школу сегодня</a:t>
            </a:r>
          </a:p>
          <a:p>
            <a:pPr algn="ctr">
              <a:buFont typeface="Wingdings" pitchFamily="2" charset="2"/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отправляюсь я.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thumb20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571480"/>
            <a:ext cx="321471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1 класс наш, до свиданья!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Попрощаемся с тобой.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Все мальчишки и девчонки</a:t>
            </a:r>
          </a:p>
          <a:p>
            <a:r>
              <a:rPr lang="ru-RU" sz="3200" dirty="0">
                <a:solidFill>
                  <a:srgbClr val="FF0000"/>
                </a:solidFill>
              </a:rPr>
              <a:t> Переходят во второй!</a:t>
            </a:r>
          </a:p>
        </p:txBody>
      </p:sp>
      <p:pic>
        <p:nvPicPr>
          <p:cNvPr id="8194" name="Picture 2" descr="C:\Documents and Settings\Admin\Рабочий стол\фотки н.ш\102_0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71480"/>
            <a:ext cx="4276726" cy="43577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229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31</cp:revision>
  <dcterms:created xsi:type="dcterms:W3CDTF">2011-05-16T15:10:54Z</dcterms:created>
  <dcterms:modified xsi:type="dcterms:W3CDTF">2021-12-02T14:20:49Z</dcterms:modified>
</cp:coreProperties>
</file>