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4"/>
    <p:restoredTop sz="94150"/>
  </p:normalViewPr>
  <p:slideViewPr>
    <p:cSldViewPr snapToObjects="1">
      <p:cViewPr varScale="1">
        <p:scale>
          <a:sx n="86" d="100"/>
          <a:sy n="86" d="100"/>
        </p:scale>
        <p:origin x="-306" y="-9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7"/>
          <p:cNvSpPr/>
          <p:nvPr/>
        </p:nvSpPr>
        <p:spPr>
          <a:xfrm>
            <a:off x="0" y="4800600"/>
            <a:ext cx="12191999" cy="2057400"/>
          </a:xfrm>
          <a:custGeom>
            <a:avLst/>
            <a:gdLst/>
            <a:ahLst/>
            <a:cxnLst>
              <a:cxn ang="0">
                <a:pos x="0" y="1296"/>
              </a:cxn>
              <a:cxn ang="0">
                <a:pos x="5760" y="0"/>
              </a:cxn>
              <a:cxn ang="0">
                <a:pos x="5748" y="9"/>
              </a:cxn>
              <a:cxn ang="0">
                <a:pos x="5652" y="66"/>
              </a:cxn>
              <a:cxn ang="0">
                <a:pos x="5519" y="138"/>
              </a:cxn>
              <a:cxn ang="0">
                <a:pos x="5402" y="195"/>
              </a:cxn>
              <a:cxn ang="0">
                <a:pos x="5264" y="257"/>
              </a:cxn>
              <a:cxn ang="0">
                <a:pos x="5103" y="323"/>
              </a:cxn>
              <a:cxn ang="0">
                <a:pos x="4922" y="390"/>
              </a:cxn>
              <a:cxn ang="0">
                <a:pos x="4719" y="455"/>
              </a:cxn>
              <a:cxn ang="0">
                <a:pos x="4496" y="518"/>
              </a:cxn>
              <a:cxn ang="0">
                <a:pos x="4253" y="575"/>
              </a:cxn>
              <a:cxn ang="0">
                <a:pos x="3990" y="624"/>
              </a:cxn>
              <a:cxn ang="0">
                <a:pos x="3710" y="665"/>
              </a:cxn>
              <a:cxn ang="0">
                <a:pos x="3486" y="689"/>
              </a:cxn>
              <a:cxn ang="0">
                <a:pos x="3332" y="699"/>
              </a:cxn>
              <a:cxn ang="0">
                <a:pos x="3173" y="707"/>
              </a:cxn>
              <a:cxn ang="0">
                <a:pos x="3009" y="711"/>
              </a:cxn>
              <a:cxn ang="0">
                <a:pos x="2925" y="711"/>
              </a:cxn>
              <a:cxn ang="0">
                <a:pos x="2760" y="710"/>
              </a:cxn>
              <a:cxn ang="0">
                <a:pos x="2598" y="704"/>
              </a:cxn>
              <a:cxn ang="0">
                <a:pos x="2439" y="695"/>
              </a:cxn>
              <a:cxn ang="0">
                <a:pos x="2136" y="666"/>
              </a:cxn>
              <a:cxn ang="0">
                <a:pos x="1850" y="626"/>
              </a:cxn>
              <a:cxn ang="0">
                <a:pos x="1581" y="576"/>
              </a:cxn>
              <a:cxn ang="0">
                <a:pos x="1331" y="519"/>
              </a:cxn>
              <a:cxn ang="0">
                <a:pos x="1100" y="458"/>
              </a:cxn>
              <a:cxn ang="0">
                <a:pos x="890" y="393"/>
              </a:cxn>
              <a:cxn ang="0">
                <a:pos x="699" y="327"/>
              </a:cxn>
              <a:cxn ang="0">
                <a:pos x="530" y="263"/>
              </a:cxn>
              <a:cxn ang="0">
                <a:pos x="383" y="201"/>
              </a:cxn>
              <a:cxn ang="0">
                <a:pos x="258" y="146"/>
              </a:cxn>
              <a:cxn ang="0">
                <a:pos x="117" y="75"/>
              </a:cxn>
              <a:cxn ang="0">
                <a:pos x="14" y="18"/>
              </a:cxn>
              <a:cxn ang="0">
                <a:pos x="0" y="9"/>
              </a:cxn>
            </a:cxnLst>
            <a:rect l="0" t="0" r="r" b="b"/>
            <a:pathLst>
              <a:path w="5760" h="1296">
                <a:moveTo>
                  <a:pt x="0" y="9"/>
                </a:moveTo>
                <a:lnTo>
                  <a:pt x="0" y="1296"/>
                </a:lnTo>
                <a:lnTo>
                  <a:pt x="5760" y="1296"/>
                </a:lnTo>
                <a:lnTo>
                  <a:pt x="5760" y="0"/>
                </a:lnTo>
                <a:lnTo>
                  <a:pt x="5760" y="0"/>
                </a:lnTo>
                <a:lnTo>
                  <a:pt x="5748" y="9"/>
                </a:lnTo>
                <a:lnTo>
                  <a:pt x="5712" y="32"/>
                </a:lnTo>
                <a:lnTo>
                  <a:pt x="5652" y="66"/>
                </a:lnTo>
                <a:lnTo>
                  <a:pt x="5570" y="111"/>
                </a:lnTo>
                <a:lnTo>
                  <a:pt x="5519" y="138"/>
                </a:lnTo>
                <a:lnTo>
                  <a:pt x="5463" y="165"/>
                </a:lnTo>
                <a:lnTo>
                  <a:pt x="5402" y="195"/>
                </a:lnTo>
                <a:lnTo>
                  <a:pt x="5336" y="225"/>
                </a:lnTo>
                <a:lnTo>
                  <a:pt x="5264" y="257"/>
                </a:lnTo>
                <a:lnTo>
                  <a:pt x="5186" y="290"/>
                </a:lnTo>
                <a:lnTo>
                  <a:pt x="5103" y="323"/>
                </a:lnTo>
                <a:lnTo>
                  <a:pt x="5015" y="356"/>
                </a:lnTo>
                <a:lnTo>
                  <a:pt x="4922" y="390"/>
                </a:lnTo>
                <a:lnTo>
                  <a:pt x="4823" y="423"/>
                </a:lnTo>
                <a:lnTo>
                  <a:pt x="4719" y="455"/>
                </a:lnTo>
                <a:lnTo>
                  <a:pt x="4610" y="486"/>
                </a:lnTo>
                <a:lnTo>
                  <a:pt x="4496" y="518"/>
                </a:lnTo>
                <a:lnTo>
                  <a:pt x="4377" y="546"/>
                </a:lnTo>
                <a:lnTo>
                  <a:pt x="4253" y="575"/>
                </a:lnTo>
                <a:lnTo>
                  <a:pt x="4124" y="600"/>
                </a:lnTo>
                <a:lnTo>
                  <a:pt x="3990" y="624"/>
                </a:lnTo>
                <a:lnTo>
                  <a:pt x="3852" y="647"/>
                </a:lnTo>
                <a:lnTo>
                  <a:pt x="3710" y="665"/>
                </a:lnTo>
                <a:lnTo>
                  <a:pt x="3561" y="681"/>
                </a:lnTo>
                <a:lnTo>
                  <a:pt x="3486" y="689"/>
                </a:lnTo>
                <a:lnTo>
                  <a:pt x="3410" y="695"/>
                </a:lnTo>
                <a:lnTo>
                  <a:pt x="3332" y="699"/>
                </a:lnTo>
                <a:lnTo>
                  <a:pt x="3252" y="704"/>
                </a:lnTo>
                <a:lnTo>
                  <a:pt x="3173" y="707"/>
                </a:lnTo>
                <a:lnTo>
                  <a:pt x="3092" y="710"/>
                </a:lnTo>
                <a:lnTo>
                  <a:pt x="3009" y="711"/>
                </a:lnTo>
                <a:lnTo>
                  <a:pt x="2925" y="711"/>
                </a:lnTo>
                <a:lnTo>
                  <a:pt x="2925" y="711"/>
                </a:lnTo>
                <a:lnTo>
                  <a:pt x="2843" y="711"/>
                </a:lnTo>
                <a:lnTo>
                  <a:pt x="2760" y="710"/>
                </a:lnTo>
                <a:lnTo>
                  <a:pt x="2678" y="707"/>
                </a:lnTo>
                <a:lnTo>
                  <a:pt x="2598" y="704"/>
                </a:lnTo>
                <a:lnTo>
                  <a:pt x="2519" y="699"/>
                </a:lnTo>
                <a:lnTo>
                  <a:pt x="2439" y="695"/>
                </a:lnTo>
                <a:lnTo>
                  <a:pt x="2286" y="681"/>
                </a:lnTo>
                <a:lnTo>
                  <a:pt x="2136" y="666"/>
                </a:lnTo>
                <a:lnTo>
                  <a:pt x="1991" y="647"/>
                </a:lnTo>
                <a:lnTo>
                  <a:pt x="1850" y="626"/>
                </a:lnTo>
                <a:lnTo>
                  <a:pt x="1713" y="602"/>
                </a:lnTo>
                <a:lnTo>
                  <a:pt x="1581" y="576"/>
                </a:lnTo>
                <a:lnTo>
                  <a:pt x="1454" y="549"/>
                </a:lnTo>
                <a:lnTo>
                  <a:pt x="1331" y="519"/>
                </a:lnTo>
                <a:lnTo>
                  <a:pt x="1214" y="489"/>
                </a:lnTo>
                <a:lnTo>
                  <a:pt x="1100" y="458"/>
                </a:lnTo>
                <a:lnTo>
                  <a:pt x="992" y="426"/>
                </a:lnTo>
                <a:lnTo>
                  <a:pt x="890" y="393"/>
                </a:lnTo>
                <a:lnTo>
                  <a:pt x="791" y="360"/>
                </a:lnTo>
                <a:lnTo>
                  <a:pt x="699" y="327"/>
                </a:lnTo>
                <a:lnTo>
                  <a:pt x="612" y="296"/>
                </a:lnTo>
                <a:lnTo>
                  <a:pt x="530" y="263"/>
                </a:lnTo>
                <a:lnTo>
                  <a:pt x="453" y="231"/>
                </a:lnTo>
                <a:lnTo>
                  <a:pt x="383" y="201"/>
                </a:lnTo>
                <a:lnTo>
                  <a:pt x="318" y="173"/>
                </a:lnTo>
                <a:lnTo>
                  <a:pt x="258" y="146"/>
                </a:lnTo>
                <a:lnTo>
                  <a:pt x="206" y="119"/>
                </a:lnTo>
                <a:lnTo>
                  <a:pt x="117" y="75"/>
                </a:lnTo>
                <a:lnTo>
                  <a:pt x="53" y="39"/>
                </a:lnTo>
                <a:lnTo>
                  <a:pt x="14" y="18"/>
                </a:lnTo>
                <a:lnTo>
                  <a:pt x="0" y="9"/>
                </a:lnTo>
                <a:lnTo>
                  <a:pt x="0" y="9"/>
                </a:lnTo>
              </a:path>
            </a:pathLst>
          </a:custGeom>
          <a:gradFill>
            <a:gsLst>
              <a:gs pos="0">
                <a:schemeClr val="accent4">
                  <a:lumMod val="50000"/>
                </a:schemeClr>
              </a:gs>
              <a:gs pos="5000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5400000" scaled="0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Полилиния 8"/>
          <p:cNvSpPr/>
          <p:nvPr/>
        </p:nvSpPr>
        <p:spPr>
          <a:xfrm>
            <a:off x="0" y="4724400"/>
            <a:ext cx="12191999" cy="1330325"/>
          </a:xfrm>
          <a:custGeom>
            <a:avLst/>
            <a:gdLst/>
            <a:ahLst/>
            <a:cxnLst>
              <a:cxn ang="0">
                <a:pos x="14" y="126"/>
              </a:cxn>
              <a:cxn ang="0">
                <a:pos x="207" y="230"/>
              </a:cxn>
              <a:cxn ang="0">
                <a:pos x="387" y="314"/>
              </a:cxn>
              <a:cxn ang="0">
                <a:pos x="617" y="411"/>
              </a:cxn>
              <a:cxn ang="0">
                <a:pos x="894" y="512"/>
              </a:cxn>
              <a:cxn ang="0">
                <a:pos x="1218" y="610"/>
              </a:cxn>
              <a:cxn ang="0">
                <a:pos x="1586" y="700"/>
              </a:cxn>
              <a:cxn ang="0">
                <a:pos x="1992" y="772"/>
              </a:cxn>
              <a:cxn ang="0">
                <a:pos x="2361" y="814"/>
              </a:cxn>
              <a:cxn ang="0">
                <a:pos x="2594" y="830"/>
              </a:cxn>
              <a:cxn ang="0">
                <a:pos x="2835" y="838"/>
              </a:cxn>
              <a:cxn ang="0">
                <a:pos x="2999" y="838"/>
              </a:cxn>
              <a:cxn ang="0">
                <a:pos x="3239" y="830"/>
              </a:cxn>
              <a:cxn ang="0">
                <a:pos x="3471" y="814"/>
              </a:cxn>
              <a:cxn ang="0">
                <a:pos x="3834" y="770"/>
              </a:cxn>
              <a:cxn ang="0">
                <a:pos x="4233" y="698"/>
              </a:cxn>
              <a:cxn ang="0">
                <a:pos x="4592" y="608"/>
              </a:cxn>
              <a:cxn ang="0">
                <a:pos x="4905" y="508"/>
              </a:cxn>
              <a:cxn ang="0">
                <a:pos x="5174" y="405"/>
              </a:cxn>
              <a:cxn ang="0">
                <a:pos x="5394" y="308"/>
              </a:cxn>
              <a:cxn ang="0">
                <a:pos x="5564" y="222"/>
              </a:cxn>
              <a:cxn ang="0">
                <a:pos x="5748" y="117"/>
              </a:cxn>
              <a:cxn ang="0">
                <a:pos x="5760" y="0"/>
              </a:cxn>
              <a:cxn ang="0">
                <a:pos x="5649" y="63"/>
              </a:cxn>
              <a:cxn ang="0">
                <a:pos x="5456" y="159"/>
              </a:cxn>
              <a:cxn ang="0">
                <a:pos x="5252" y="248"/>
              </a:cxn>
              <a:cxn ang="0">
                <a:pos x="4998" y="342"/>
              </a:cxn>
              <a:cxn ang="0">
                <a:pos x="4700" y="439"/>
              </a:cxn>
              <a:cxn ang="0">
                <a:pos x="4355" y="527"/>
              </a:cxn>
              <a:cxn ang="0">
                <a:pos x="3968" y="601"/>
              </a:cxn>
              <a:cxn ang="0">
                <a:pos x="3539" y="656"/>
              </a:cxn>
              <a:cxn ang="0">
                <a:pos x="3231" y="677"/>
              </a:cxn>
              <a:cxn ang="0">
                <a:pos x="2990" y="685"/>
              </a:cxn>
              <a:cxn ang="0">
                <a:pos x="2825" y="685"/>
              </a:cxn>
              <a:cxn ang="0">
                <a:pos x="2583" y="677"/>
              </a:cxn>
              <a:cxn ang="0">
                <a:pos x="2126" y="643"/>
              </a:cxn>
              <a:cxn ang="0">
                <a:pos x="1706" y="583"/>
              </a:cxn>
              <a:cxn ang="0">
                <a:pos x="1326" y="506"/>
              </a:cxn>
              <a:cxn ang="0">
                <a:pos x="989" y="417"/>
              </a:cxn>
              <a:cxn ang="0">
                <a:pos x="698" y="326"/>
              </a:cxn>
              <a:cxn ang="0">
                <a:pos x="453" y="236"/>
              </a:cxn>
              <a:cxn ang="0">
                <a:pos x="206" y="131"/>
              </a:cxn>
              <a:cxn ang="0">
                <a:pos x="0" y="27"/>
              </a:cxn>
            </a:cxnLst>
            <a:rect l="0" t="0" r="r" b="b"/>
            <a:pathLst>
              <a:path w="5760" h="838">
                <a:moveTo>
                  <a:pt x="0" y="117"/>
                </a:moveTo>
                <a:lnTo>
                  <a:pt x="0" y="117"/>
                </a:lnTo>
                <a:lnTo>
                  <a:pt x="14" y="126"/>
                </a:lnTo>
                <a:lnTo>
                  <a:pt x="53" y="149"/>
                </a:lnTo>
                <a:lnTo>
                  <a:pt x="119" y="185"/>
                </a:lnTo>
                <a:lnTo>
                  <a:pt x="207" y="230"/>
                </a:lnTo>
                <a:lnTo>
                  <a:pt x="261" y="257"/>
                </a:lnTo>
                <a:lnTo>
                  <a:pt x="321" y="285"/>
                </a:lnTo>
                <a:lnTo>
                  <a:pt x="387" y="314"/>
                </a:lnTo>
                <a:lnTo>
                  <a:pt x="458" y="345"/>
                </a:lnTo>
                <a:lnTo>
                  <a:pt x="534" y="378"/>
                </a:lnTo>
                <a:lnTo>
                  <a:pt x="617" y="411"/>
                </a:lnTo>
                <a:lnTo>
                  <a:pt x="704" y="445"/>
                </a:lnTo>
                <a:lnTo>
                  <a:pt x="797" y="478"/>
                </a:lnTo>
                <a:lnTo>
                  <a:pt x="894" y="512"/>
                </a:lnTo>
                <a:lnTo>
                  <a:pt x="998" y="545"/>
                </a:lnTo>
                <a:lnTo>
                  <a:pt x="1106" y="578"/>
                </a:lnTo>
                <a:lnTo>
                  <a:pt x="1218" y="610"/>
                </a:lnTo>
                <a:lnTo>
                  <a:pt x="1337" y="641"/>
                </a:lnTo>
                <a:lnTo>
                  <a:pt x="1458" y="671"/>
                </a:lnTo>
                <a:lnTo>
                  <a:pt x="1586" y="700"/>
                </a:lnTo>
                <a:lnTo>
                  <a:pt x="1716" y="725"/>
                </a:lnTo>
                <a:lnTo>
                  <a:pt x="1853" y="749"/>
                </a:lnTo>
                <a:lnTo>
                  <a:pt x="1992" y="772"/>
                </a:lnTo>
                <a:lnTo>
                  <a:pt x="2136" y="791"/>
                </a:lnTo>
                <a:lnTo>
                  <a:pt x="2285" y="808"/>
                </a:lnTo>
                <a:lnTo>
                  <a:pt x="2361" y="814"/>
                </a:lnTo>
                <a:lnTo>
                  <a:pt x="2438" y="820"/>
                </a:lnTo>
                <a:lnTo>
                  <a:pt x="2514" y="826"/>
                </a:lnTo>
                <a:lnTo>
                  <a:pt x="2594" y="830"/>
                </a:lnTo>
                <a:lnTo>
                  <a:pt x="2673" y="833"/>
                </a:lnTo>
                <a:lnTo>
                  <a:pt x="2753" y="836"/>
                </a:lnTo>
                <a:lnTo>
                  <a:pt x="2835" y="838"/>
                </a:lnTo>
                <a:lnTo>
                  <a:pt x="2916" y="838"/>
                </a:lnTo>
                <a:lnTo>
                  <a:pt x="2916" y="838"/>
                </a:lnTo>
                <a:lnTo>
                  <a:pt x="2999" y="838"/>
                </a:lnTo>
                <a:lnTo>
                  <a:pt x="3080" y="836"/>
                </a:lnTo>
                <a:lnTo>
                  <a:pt x="3161" y="833"/>
                </a:lnTo>
                <a:lnTo>
                  <a:pt x="3239" y="830"/>
                </a:lnTo>
                <a:lnTo>
                  <a:pt x="3317" y="826"/>
                </a:lnTo>
                <a:lnTo>
                  <a:pt x="3395" y="820"/>
                </a:lnTo>
                <a:lnTo>
                  <a:pt x="3471" y="814"/>
                </a:lnTo>
                <a:lnTo>
                  <a:pt x="3545" y="806"/>
                </a:lnTo>
                <a:lnTo>
                  <a:pt x="3692" y="790"/>
                </a:lnTo>
                <a:lnTo>
                  <a:pt x="3834" y="770"/>
                </a:lnTo>
                <a:lnTo>
                  <a:pt x="3972" y="749"/>
                </a:lnTo>
                <a:lnTo>
                  <a:pt x="4106" y="724"/>
                </a:lnTo>
                <a:lnTo>
                  <a:pt x="4233" y="698"/>
                </a:lnTo>
                <a:lnTo>
                  <a:pt x="4358" y="670"/>
                </a:lnTo>
                <a:lnTo>
                  <a:pt x="4478" y="640"/>
                </a:lnTo>
                <a:lnTo>
                  <a:pt x="4592" y="608"/>
                </a:lnTo>
                <a:lnTo>
                  <a:pt x="4701" y="575"/>
                </a:lnTo>
                <a:lnTo>
                  <a:pt x="4806" y="542"/>
                </a:lnTo>
                <a:lnTo>
                  <a:pt x="4905" y="508"/>
                </a:lnTo>
                <a:lnTo>
                  <a:pt x="5000" y="473"/>
                </a:lnTo>
                <a:lnTo>
                  <a:pt x="5090" y="440"/>
                </a:lnTo>
                <a:lnTo>
                  <a:pt x="5174" y="405"/>
                </a:lnTo>
                <a:lnTo>
                  <a:pt x="5252" y="372"/>
                </a:lnTo>
                <a:lnTo>
                  <a:pt x="5325" y="339"/>
                </a:lnTo>
                <a:lnTo>
                  <a:pt x="5394" y="308"/>
                </a:lnTo>
                <a:lnTo>
                  <a:pt x="5456" y="278"/>
                </a:lnTo>
                <a:lnTo>
                  <a:pt x="5513" y="249"/>
                </a:lnTo>
                <a:lnTo>
                  <a:pt x="5564" y="222"/>
                </a:lnTo>
                <a:lnTo>
                  <a:pt x="5649" y="176"/>
                </a:lnTo>
                <a:lnTo>
                  <a:pt x="5711" y="140"/>
                </a:lnTo>
                <a:lnTo>
                  <a:pt x="5748" y="117"/>
                </a:lnTo>
                <a:lnTo>
                  <a:pt x="5760" y="108"/>
                </a:lnTo>
                <a:lnTo>
                  <a:pt x="5760" y="0"/>
                </a:lnTo>
                <a:lnTo>
                  <a:pt x="5760" y="0"/>
                </a:lnTo>
                <a:lnTo>
                  <a:pt x="5748" y="8"/>
                </a:lnTo>
                <a:lnTo>
                  <a:pt x="5711" y="30"/>
                </a:lnTo>
                <a:lnTo>
                  <a:pt x="5649" y="63"/>
                </a:lnTo>
                <a:lnTo>
                  <a:pt x="5564" y="108"/>
                </a:lnTo>
                <a:lnTo>
                  <a:pt x="5513" y="132"/>
                </a:lnTo>
                <a:lnTo>
                  <a:pt x="5456" y="159"/>
                </a:lnTo>
                <a:lnTo>
                  <a:pt x="5393" y="188"/>
                </a:lnTo>
                <a:lnTo>
                  <a:pt x="5325" y="218"/>
                </a:lnTo>
                <a:lnTo>
                  <a:pt x="5252" y="248"/>
                </a:lnTo>
                <a:lnTo>
                  <a:pt x="5172" y="279"/>
                </a:lnTo>
                <a:lnTo>
                  <a:pt x="5088" y="311"/>
                </a:lnTo>
                <a:lnTo>
                  <a:pt x="4998" y="342"/>
                </a:lnTo>
                <a:lnTo>
                  <a:pt x="4904" y="375"/>
                </a:lnTo>
                <a:lnTo>
                  <a:pt x="4805" y="407"/>
                </a:lnTo>
                <a:lnTo>
                  <a:pt x="4700" y="439"/>
                </a:lnTo>
                <a:lnTo>
                  <a:pt x="4589" y="469"/>
                </a:lnTo>
                <a:lnTo>
                  <a:pt x="4475" y="499"/>
                </a:lnTo>
                <a:lnTo>
                  <a:pt x="4355" y="527"/>
                </a:lnTo>
                <a:lnTo>
                  <a:pt x="4230" y="553"/>
                </a:lnTo>
                <a:lnTo>
                  <a:pt x="4101" y="578"/>
                </a:lnTo>
                <a:lnTo>
                  <a:pt x="3968" y="601"/>
                </a:lnTo>
                <a:lnTo>
                  <a:pt x="3830" y="622"/>
                </a:lnTo>
                <a:lnTo>
                  <a:pt x="3687" y="640"/>
                </a:lnTo>
                <a:lnTo>
                  <a:pt x="3539" y="656"/>
                </a:lnTo>
                <a:lnTo>
                  <a:pt x="3387" y="668"/>
                </a:lnTo>
                <a:lnTo>
                  <a:pt x="3311" y="673"/>
                </a:lnTo>
                <a:lnTo>
                  <a:pt x="3231" y="677"/>
                </a:lnTo>
                <a:lnTo>
                  <a:pt x="3153" y="680"/>
                </a:lnTo>
                <a:lnTo>
                  <a:pt x="3072" y="683"/>
                </a:lnTo>
                <a:lnTo>
                  <a:pt x="2990" y="685"/>
                </a:lnTo>
                <a:lnTo>
                  <a:pt x="2907" y="685"/>
                </a:lnTo>
                <a:lnTo>
                  <a:pt x="2907" y="685"/>
                </a:lnTo>
                <a:lnTo>
                  <a:pt x="2825" y="685"/>
                </a:lnTo>
                <a:lnTo>
                  <a:pt x="2744" y="683"/>
                </a:lnTo>
                <a:lnTo>
                  <a:pt x="2663" y="682"/>
                </a:lnTo>
                <a:lnTo>
                  <a:pt x="2583" y="677"/>
                </a:lnTo>
                <a:lnTo>
                  <a:pt x="2426" y="668"/>
                </a:lnTo>
                <a:lnTo>
                  <a:pt x="2274" y="656"/>
                </a:lnTo>
                <a:lnTo>
                  <a:pt x="2126" y="643"/>
                </a:lnTo>
                <a:lnTo>
                  <a:pt x="1982" y="625"/>
                </a:lnTo>
                <a:lnTo>
                  <a:pt x="1841" y="605"/>
                </a:lnTo>
                <a:lnTo>
                  <a:pt x="1706" y="583"/>
                </a:lnTo>
                <a:lnTo>
                  <a:pt x="1574" y="559"/>
                </a:lnTo>
                <a:lnTo>
                  <a:pt x="1448" y="533"/>
                </a:lnTo>
                <a:lnTo>
                  <a:pt x="1326" y="506"/>
                </a:lnTo>
                <a:lnTo>
                  <a:pt x="1209" y="478"/>
                </a:lnTo>
                <a:lnTo>
                  <a:pt x="1097" y="448"/>
                </a:lnTo>
                <a:lnTo>
                  <a:pt x="989" y="417"/>
                </a:lnTo>
                <a:lnTo>
                  <a:pt x="887" y="387"/>
                </a:lnTo>
                <a:lnTo>
                  <a:pt x="789" y="356"/>
                </a:lnTo>
                <a:lnTo>
                  <a:pt x="698" y="326"/>
                </a:lnTo>
                <a:lnTo>
                  <a:pt x="611" y="294"/>
                </a:lnTo>
                <a:lnTo>
                  <a:pt x="528" y="264"/>
                </a:lnTo>
                <a:lnTo>
                  <a:pt x="453" y="236"/>
                </a:lnTo>
                <a:lnTo>
                  <a:pt x="383" y="207"/>
                </a:lnTo>
                <a:lnTo>
                  <a:pt x="318" y="180"/>
                </a:lnTo>
                <a:lnTo>
                  <a:pt x="206" y="131"/>
                </a:lnTo>
                <a:lnTo>
                  <a:pt x="117" y="89"/>
                </a:lnTo>
                <a:lnTo>
                  <a:pt x="53" y="56"/>
                </a:lnTo>
                <a:lnTo>
                  <a:pt x="0" y="27"/>
                </a:lnTo>
                <a:lnTo>
                  <a:pt x="0" y="117"/>
                </a:lnTo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25000"/>
                  <a:lumOff val="75000"/>
                </a:schemeClr>
              </a:gs>
              <a:gs pos="100000">
                <a:schemeClr val="bg2"/>
              </a:gs>
            </a:gsLst>
            <a:lin ang="0" scaled="1"/>
            <a:tileRect/>
          </a:gradFill>
          <a:ln w="9525">
            <a:noFill/>
            <a:round/>
          </a:ln>
          <a:effectLst>
            <a:glow rad="139700">
              <a:schemeClr val="accent4">
                <a:lumMod val="50000"/>
                <a:alpha val="40000"/>
              </a:schemeClr>
            </a:glow>
            <a:outerShdw blurRad="508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7" name="Рисунок 6" descr="T_24 그래픽선.png"/>
          <p:cNvPicPr>
            <a:picLocks noChangeAspect="1"/>
          </p:cNvPicPr>
          <p:nvPr/>
        </p:nvPicPr>
        <p:blipFill rotWithShape="1">
          <a:blip r:embed="rId2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</a:blip>
          <a:srcRect l="69100" t="60640"/>
          <a:stretch>
            <a:fillRect/>
          </a:stretch>
        </p:blipFill>
        <p:spPr>
          <a:xfrm rot="5400000">
            <a:off x="8645020" y="-1025000"/>
            <a:ext cx="2521855" cy="45719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399" y="2143116"/>
            <a:ext cx="10363199" cy="1171582"/>
          </a:xfrm>
        </p:spPr>
        <p:txBody>
          <a:bodyPr anchor="ctr"/>
          <a:lstStyle>
            <a:lvl1pPr algn="ctr">
              <a:defRPr sz="52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799" y="3357562"/>
            <a:ext cx="8534399" cy="64294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ставить" type="objOnly" preserve="1">
  <p:cSld name="Вставит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_24 그래픽선.png"/>
          <p:cNvPicPr>
            <a:picLocks noChangeAspect="1"/>
          </p:cNvPicPr>
          <p:nvPr/>
        </p:nvPicPr>
        <p:blipFill rotWithShape="1">
          <a:blip r:embed="rId2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</a:blip>
          <a:srcRect l="68160" t="24490"/>
          <a:stretch>
            <a:fillRect/>
          </a:stretch>
        </p:blipFill>
        <p:spPr>
          <a:xfrm flipH="1">
            <a:off x="9343350" y="0"/>
            <a:ext cx="2848647" cy="5410200"/>
          </a:xfrm>
          <a:prstGeom prst="rect">
            <a:avLst/>
          </a:prstGeom>
        </p:spPr>
      </p:pic>
      <p:pic>
        <p:nvPicPr>
          <p:cNvPr id="7" name="Рисунок 6" descr="T_24 그래픽선.png"/>
          <p:cNvPicPr>
            <a:picLocks noChangeAspect="1"/>
          </p:cNvPicPr>
          <p:nvPr/>
        </p:nvPicPr>
        <p:blipFill rotWithShape="1">
          <a:blip r:embed="rId2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</a:blip>
          <a:srcRect l="68160" t="24490"/>
          <a:stretch>
            <a:fillRect/>
          </a:stretch>
        </p:blipFill>
        <p:spPr>
          <a:xfrm flipV="1">
            <a:off x="0" y="1447800"/>
            <a:ext cx="2848647" cy="5410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599" y="2357430"/>
            <a:ext cx="10972799" cy="1519906"/>
          </a:xfrm>
        </p:spPr>
        <p:txBody>
          <a:bodyPr/>
          <a:lstStyle>
            <a:lvl1pPr algn="ct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18" y="1000108"/>
            <a:ext cx="8686826" cy="923925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>
          <a:xfrm>
            <a:off x="1625599" y="2209800"/>
            <a:ext cx="8687999" cy="3429000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39085" y="274638"/>
            <a:ext cx="1843314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8" y="274638"/>
            <a:ext cx="8998857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" type="blank" preserve="1">
  <p:cSld name="Пусто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pic>
        <p:nvPicPr>
          <p:cNvPr id="5" name="Рисунок 4" descr="T_24 그래픽선.png"/>
          <p:cNvPicPr>
            <a:picLocks noChangeAspect="1"/>
          </p:cNvPicPr>
          <p:nvPr/>
        </p:nvPicPr>
        <p:blipFill rotWithShape="1">
          <a:blip r:embed="rId2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</a:blip>
          <a:srcRect l="68160" t="24490"/>
          <a:stretch>
            <a:fillRect/>
          </a:stretch>
        </p:blipFill>
        <p:spPr>
          <a:xfrm>
            <a:off x="0" y="0"/>
            <a:ext cx="3464075" cy="6579032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>
          <a:xfrm rot="5400000" flipH="1">
            <a:off x="-2400161" y="2400333"/>
            <a:ext cx="6858003" cy="2057397"/>
          </a:xfrm>
          <a:custGeom>
            <a:avLst/>
            <a:gdLst/>
            <a:ahLst/>
            <a:cxnLst>
              <a:cxn ang="0">
                <a:pos x="0" y="1296"/>
              </a:cxn>
              <a:cxn ang="0">
                <a:pos x="5760" y="0"/>
              </a:cxn>
              <a:cxn ang="0">
                <a:pos x="5748" y="9"/>
              </a:cxn>
              <a:cxn ang="0">
                <a:pos x="5652" y="66"/>
              </a:cxn>
              <a:cxn ang="0">
                <a:pos x="5519" y="138"/>
              </a:cxn>
              <a:cxn ang="0">
                <a:pos x="5402" y="195"/>
              </a:cxn>
              <a:cxn ang="0">
                <a:pos x="5264" y="257"/>
              </a:cxn>
              <a:cxn ang="0">
                <a:pos x="5103" y="323"/>
              </a:cxn>
              <a:cxn ang="0">
                <a:pos x="4922" y="390"/>
              </a:cxn>
              <a:cxn ang="0">
                <a:pos x="4719" y="455"/>
              </a:cxn>
              <a:cxn ang="0">
                <a:pos x="4496" y="518"/>
              </a:cxn>
              <a:cxn ang="0">
                <a:pos x="4253" y="575"/>
              </a:cxn>
              <a:cxn ang="0">
                <a:pos x="3990" y="624"/>
              </a:cxn>
              <a:cxn ang="0">
                <a:pos x="3710" y="665"/>
              </a:cxn>
              <a:cxn ang="0">
                <a:pos x="3486" y="689"/>
              </a:cxn>
              <a:cxn ang="0">
                <a:pos x="3332" y="699"/>
              </a:cxn>
              <a:cxn ang="0">
                <a:pos x="3173" y="707"/>
              </a:cxn>
              <a:cxn ang="0">
                <a:pos x="3009" y="711"/>
              </a:cxn>
              <a:cxn ang="0">
                <a:pos x="2925" y="711"/>
              </a:cxn>
              <a:cxn ang="0">
                <a:pos x="2760" y="710"/>
              </a:cxn>
              <a:cxn ang="0">
                <a:pos x="2598" y="704"/>
              </a:cxn>
              <a:cxn ang="0">
                <a:pos x="2439" y="695"/>
              </a:cxn>
              <a:cxn ang="0">
                <a:pos x="2136" y="666"/>
              </a:cxn>
              <a:cxn ang="0">
                <a:pos x="1850" y="626"/>
              </a:cxn>
              <a:cxn ang="0">
                <a:pos x="1581" y="576"/>
              </a:cxn>
              <a:cxn ang="0">
                <a:pos x="1331" y="519"/>
              </a:cxn>
              <a:cxn ang="0">
                <a:pos x="1100" y="458"/>
              </a:cxn>
              <a:cxn ang="0">
                <a:pos x="890" y="393"/>
              </a:cxn>
              <a:cxn ang="0">
                <a:pos x="699" y="327"/>
              </a:cxn>
              <a:cxn ang="0">
                <a:pos x="530" y="263"/>
              </a:cxn>
              <a:cxn ang="0">
                <a:pos x="383" y="201"/>
              </a:cxn>
              <a:cxn ang="0">
                <a:pos x="258" y="146"/>
              </a:cxn>
              <a:cxn ang="0">
                <a:pos x="117" y="75"/>
              </a:cxn>
              <a:cxn ang="0">
                <a:pos x="14" y="18"/>
              </a:cxn>
              <a:cxn ang="0">
                <a:pos x="0" y="9"/>
              </a:cxn>
            </a:cxnLst>
            <a:rect l="0" t="0" r="r" b="b"/>
            <a:pathLst>
              <a:path w="5760" h="1296">
                <a:moveTo>
                  <a:pt x="0" y="9"/>
                </a:moveTo>
                <a:lnTo>
                  <a:pt x="0" y="1296"/>
                </a:lnTo>
                <a:lnTo>
                  <a:pt x="5760" y="1296"/>
                </a:lnTo>
                <a:lnTo>
                  <a:pt x="5760" y="0"/>
                </a:lnTo>
                <a:lnTo>
                  <a:pt x="5760" y="0"/>
                </a:lnTo>
                <a:lnTo>
                  <a:pt x="5748" y="9"/>
                </a:lnTo>
                <a:lnTo>
                  <a:pt x="5712" y="32"/>
                </a:lnTo>
                <a:lnTo>
                  <a:pt x="5652" y="66"/>
                </a:lnTo>
                <a:lnTo>
                  <a:pt x="5570" y="111"/>
                </a:lnTo>
                <a:lnTo>
                  <a:pt x="5519" y="138"/>
                </a:lnTo>
                <a:lnTo>
                  <a:pt x="5463" y="165"/>
                </a:lnTo>
                <a:lnTo>
                  <a:pt x="5402" y="195"/>
                </a:lnTo>
                <a:lnTo>
                  <a:pt x="5336" y="225"/>
                </a:lnTo>
                <a:lnTo>
                  <a:pt x="5264" y="257"/>
                </a:lnTo>
                <a:lnTo>
                  <a:pt x="5186" y="290"/>
                </a:lnTo>
                <a:lnTo>
                  <a:pt x="5103" y="323"/>
                </a:lnTo>
                <a:lnTo>
                  <a:pt x="5015" y="356"/>
                </a:lnTo>
                <a:lnTo>
                  <a:pt x="4922" y="390"/>
                </a:lnTo>
                <a:lnTo>
                  <a:pt x="4823" y="423"/>
                </a:lnTo>
                <a:lnTo>
                  <a:pt x="4719" y="455"/>
                </a:lnTo>
                <a:lnTo>
                  <a:pt x="4610" y="486"/>
                </a:lnTo>
                <a:lnTo>
                  <a:pt x="4496" y="518"/>
                </a:lnTo>
                <a:lnTo>
                  <a:pt x="4377" y="546"/>
                </a:lnTo>
                <a:lnTo>
                  <a:pt x="4253" y="575"/>
                </a:lnTo>
                <a:lnTo>
                  <a:pt x="4124" y="600"/>
                </a:lnTo>
                <a:lnTo>
                  <a:pt x="3990" y="624"/>
                </a:lnTo>
                <a:lnTo>
                  <a:pt x="3852" y="647"/>
                </a:lnTo>
                <a:lnTo>
                  <a:pt x="3710" y="665"/>
                </a:lnTo>
                <a:lnTo>
                  <a:pt x="3561" y="681"/>
                </a:lnTo>
                <a:lnTo>
                  <a:pt x="3486" y="689"/>
                </a:lnTo>
                <a:lnTo>
                  <a:pt x="3410" y="695"/>
                </a:lnTo>
                <a:lnTo>
                  <a:pt x="3332" y="699"/>
                </a:lnTo>
                <a:lnTo>
                  <a:pt x="3252" y="704"/>
                </a:lnTo>
                <a:lnTo>
                  <a:pt x="3173" y="707"/>
                </a:lnTo>
                <a:lnTo>
                  <a:pt x="3092" y="710"/>
                </a:lnTo>
                <a:lnTo>
                  <a:pt x="3009" y="711"/>
                </a:lnTo>
                <a:lnTo>
                  <a:pt x="2925" y="711"/>
                </a:lnTo>
                <a:lnTo>
                  <a:pt x="2925" y="711"/>
                </a:lnTo>
                <a:lnTo>
                  <a:pt x="2843" y="711"/>
                </a:lnTo>
                <a:lnTo>
                  <a:pt x="2760" y="710"/>
                </a:lnTo>
                <a:lnTo>
                  <a:pt x="2678" y="707"/>
                </a:lnTo>
                <a:lnTo>
                  <a:pt x="2598" y="704"/>
                </a:lnTo>
                <a:lnTo>
                  <a:pt x="2519" y="699"/>
                </a:lnTo>
                <a:lnTo>
                  <a:pt x="2439" y="695"/>
                </a:lnTo>
                <a:lnTo>
                  <a:pt x="2286" y="681"/>
                </a:lnTo>
                <a:lnTo>
                  <a:pt x="2136" y="666"/>
                </a:lnTo>
                <a:lnTo>
                  <a:pt x="1991" y="647"/>
                </a:lnTo>
                <a:lnTo>
                  <a:pt x="1850" y="626"/>
                </a:lnTo>
                <a:lnTo>
                  <a:pt x="1713" y="602"/>
                </a:lnTo>
                <a:lnTo>
                  <a:pt x="1581" y="576"/>
                </a:lnTo>
                <a:lnTo>
                  <a:pt x="1454" y="549"/>
                </a:lnTo>
                <a:lnTo>
                  <a:pt x="1331" y="519"/>
                </a:lnTo>
                <a:lnTo>
                  <a:pt x="1214" y="489"/>
                </a:lnTo>
                <a:lnTo>
                  <a:pt x="1100" y="458"/>
                </a:lnTo>
                <a:lnTo>
                  <a:pt x="992" y="426"/>
                </a:lnTo>
                <a:lnTo>
                  <a:pt x="890" y="393"/>
                </a:lnTo>
                <a:lnTo>
                  <a:pt x="791" y="360"/>
                </a:lnTo>
                <a:lnTo>
                  <a:pt x="699" y="327"/>
                </a:lnTo>
                <a:lnTo>
                  <a:pt x="612" y="296"/>
                </a:lnTo>
                <a:lnTo>
                  <a:pt x="530" y="263"/>
                </a:lnTo>
                <a:lnTo>
                  <a:pt x="453" y="231"/>
                </a:lnTo>
                <a:lnTo>
                  <a:pt x="383" y="201"/>
                </a:lnTo>
                <a:lnTo>
                  <a:pt x="318" y="173"/>
                </a:lnTo>
                <a:lnTo>
                  <a:pt x="258" y="146"/>
                </a:lnTo>
                <a:lnTo>
                  <a:pt x="206" y="119"/>
                </a:lnTo>
                <a:lnTo>
                  <a:pt x="117" y="75"/>
                </a:lnTo>
                <a:lnTo>
                  <a:pt x="53" y="39"/>
                </a:lnTo>
                <a:lnTo>
                  <a:pt x="14" y="18"/>
                </a:lnTo>
                <a:lnTo>
                  <a:pt x="0" y="9"/>
                </a:lnTo>
                <a:lnTo>
                  <a:pt x="0" y="9"/>
                </a:lnTo>
              </a:path>
            </a:pathLst>
          </a:custGeom>
          <a:gradFill>
            <a:gsLst>
              <a:gs pos="0">
                <a:schemeClr val="accent4">
                  <a:lumMod val="50000"/>
                </a:schemeClr>
              </a:gs>
              <a:gs pos="5000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5400000" scaled="0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Полилиния 9"/>
          <p:cNvSpPr/>
          <p:nvPr/>
        </p:nvSpPr>
        <p:spPr>
          <a:xfrm rot="5400000" flipH="1">
            <a:off x="-1960422" y="2763859"/>
            <a:ext cx="6858000" cy="1330322"/>
          </a:xfrm>
          <a:custGeom>
            <a:avLst/>
            <a:gdLst/>
            <a:ahLst/>
            <a:cxnLst>
              <a:cxn ang="0">
                <a:pos x="14" y="126"/>
              </a:cxn>
              <a:cxn ang="0">
                <a:pos x="207" y="230"/>
              </a:cxn>
              <a:cxn ang="0">
                <a:pos x="387" y="314"/>
              </a:cxn>
              <a:cxn ang="0">
                <a:pos x="617" y="411"/>
              </a:cxn>
              <a:cxn ang="0">
                <a:pos x="894" y="512"/>
              </a:cxn>
              <a:cxn ang="0">
                <a:pos x="1218" y="610"/>
              </a:cxn>
              <a:cxn ang="0">
                <a:pos x="1586" y="700"/>
              </a:cxn>
              <a:cxn ang="0">
                <a:pos x="1992" y="772"/>
              </a:cxn>
              <a:cxn ang="0">
                <a:pos x="2361" y="814"/>
              </a:cxn>
              <a:cxn ang="0">
                <a:pos x="2594" y="830"/>
              </a:cxn>
              <a:cxn ang="0">
                <a:pos x="2835" y="838"/>
              </a:cxn>
              <a:cxn ang="0">
                <a:pos x="2999" y="838"/>
              </a:cxn>
              <a:cxn ang="0">
                <a:pos x="3239" y="830"/>
              </a:cxn>
              <a:cxn ang="0">
                <a:pos x="3471" y="814"/>
              </a:cxn>
              <a:cxn ang="0">
                <a:pos x="3834" y="770"/>
              </a:cxn>
              <a:cxn ang="0">
                <a:pos x="4233" y="698"/>
              </a:cxn>
              <a:cxn ang="0">
                <a:pos x="4592" y="608"/>
              </a:cxn>
              <a:cxn ang="0">
                <a:pos x="4905" y="508"/>
              </a:cxn>
              <a:cxn ang="0">
                <a:pos x="5174" y="405"/>
              </a:cxn>
              <a:cxn ang="0">
                <a:pos x="5394" y="308"/>
              </a:cxn>
              <a:cxn ang="0">
                <a:pos x="5564" y="222"/>
              </a:cxn>
              <a:cxn ang="0">
                <a:pos x="5748" y="117"/>
              </a:cxn>
              <a:cxn ang="0">
                <a:pos x="5760" y="0"/>
              </a:cxn>
              <a:cxn ang="0">
                <a:pos x="5649" y="63"/>
              </a:cxn>
              <a:cxn ang="0">
                <a:pos x="5456" y="159"/>
              </a:cxn>
              <a:cxn ang="0">
                <a:pos x="5252" y="248"/>
              </a:cxn>
              <a:cxn ang="0">
                <a:pos x="4998" y="342"/>
              </a:cxn>
              <a:cxn ang="0">
                <a:pos x="4700" y="439"/>
              </a:cxn>
              <a:cxn ang="0">
                <a:pos x="4355" y="527"/>
              </a:cxn>
              <a:cxn ang="0">
                <a:pos x="3968" y="601"/>
              </a:cxn>
              <a:cxn ang="0">
                <a:pos x="3539" y="656"/>
              </a:cxn>
              <a:cxn ang="0">
                <a:pos x="3231" y="677"/>
              </a:cxn>
              <a:cxn ang="0">
                <a:pos x="2990" y="685"/>
              </a:cxn>
              <a:cxn ang="0">
                <a:pos x="2825" y="685"/>
              </a:cxn>
              <a:cxn ang="0">
                <a:pos x="2583" y="677"/>
              </a:cxn>
              <a:cxn ang="0">
                <a:pos x="2126" y="643"/>
              </a:cxn>
              <a:cxn ang="0">
                <a:pos x="1706" y="583"/>
              </a:cxn>
              <a:cxn ang="0">
                <a:pos x="1326" y="506"/>
              </a:cxn>
              <a:cxn ang="0">
                <a:pos x="989" y="417"/>
              </a:cxn>
              <a:cxn ang="0">
                <a:pos x="698" y="326"/>
              </a:cxn>
              <a:cxn ang="0">
                <a:pos x="453" y="236"/>
              </a:cxn>
              <a:cxn ang="0">
                <a:pos x="206" y="131"/>
              </a:cxn>
              <a:cxn ang="0">
                <a:pos x="0" y="27"/>
              </a:cxn>
            </a:cxnLst>
            <a:rect l="0" t="0" r="r" b="b"/>
            <a:pathLst>
              <a:path w="5760" h="838">
                <a:moveTo>
                  <a:pt x="0" y="117"/>
                </a:moveTo>
                <a:lnTo>
                  <a:pt x="0" y="117"/>
                </a:lnTo>
                <a:lnTo>
                  <a:pt x="14" y="126"/>
                </a:lnTo>
                <a:lnTo>
                  <a:pt x="53" y="149"/>
                </a:lnTo>
                <a:lnTo>
                  <a:pt x="119" y="185"/>
                </a:lnTo>
                <a:lnTo>
                  <a:pt x="207" y="230"/>
                </a:lnTo>
                <a:lnTo>
                  <a:pt x="261" y="257"/>
                </a:lnTo>
                <a:lnTo>
                  <a:pt x="321" y="285"/>
                </a:lnTo>
                <a:lnTo>
                  <a:pt x="387" y="314"/>
                </a:lnTo>
                <a:lnTo>
                  <a:pt x="458" y="345"/>
                </a:lnTo>
                <a:lnTo>
                  <a:pt x="534" y="378"/>
                </a:lnTo>
                <a:lnTo>
                  <a:pt x="617" y="411"/>
                </a:lnTo>
                <a:lnTo>
                  <a:pt x="704" y="445"/>
                </a:lnTo>
                <a:lnTo>
                  <a:pt x="797" y="478"/>
                </a:lnTo>
                <a:lnTo>
                  <a:pt x="894" y="512"/>
                </a:lnTo>
                <a:lnTo>
                  <a:pt x="998" y="545"/>
                </a:lnTo>
                <a:lnTo>
                  <a:pt x="1106" y="578"/>
                </a:lnTo>
                <a:lnTo>
                  <a:pt x="1218" y="610"/>
                </a:lnTo>
                <a:lnTo>
                  <a:pt x="1337" y="641"/>
                </a:lnTo>
                <a:lnTo>
                  <a:pt x="1458" y="671"/>
                </a:lnTo>
                <a:lnTo>
                  <a:pt x="1586" y="700"/>
                </a:lnTo>
                <a:lnTo>
                  <a:pt x="1716" y="725"/>
                </a:lnTo>
                <a:lnTo>
                  <a:pt x="1853" y="749"/>
                </a:lnTo>
                <a:lnTo>
                  <a:pt x="1992" y="772"/>
                </a:lnTo>
                <a:lnTo>
                  <a:pt x="2136" y="791"/>
                </a:lnTo>
                <a:lnTo>
                  <a:pt x="2285" y="808"/>
                </a:lnTo>
                <a:lnTo>
                  <a:pt x="2361" y="814"/>
                </a:lnTo>
                <a:lnTo>
                  <a:pt x="2438" y="820"/>
                </a:lnTo>
                <a:lnTo>
                  <a:pt x="2514" y="826"/>
                </a:lnTo>
                <a:lnTo>
                  <a:pt x="2594" y="830"/>
                </a:lnTo>
                <a:lnTo>
                  <a:pt x="2673" y="833"/>
                </a:lnTo>
                <a:lnTo>
                  <a:pt x="2753" y="836"/>
                </a:lnTo>
                <a:lnTo>
                  <a:pt x="2835" y="838"/>
                </a:lnTo>
                <a:lnTo>
                  <a:pt x="2916" y="838"/>
                </a:lnTo>
                <a:lnTo>
                  <a:pt x="2916" y="838"/>
                </a:lnTo>
                <a:lnTo>
                  <a:pt x="2999" y="838"/>
                </a:lnTo>
                <a:lnTo>
                  <a:pt x="3080" y="836"/>
                </a:lnTo>
                <a:lnTo>
                  <a:pt x="3161" y="833"/>
                </a:lnTo>
                <a:lnTo>
                  <a:pt x="3239" y="830"/>
                </a:lnTo>
                <a:lnTo>
                  <a:pt x="3317" y="826"/>
                </a:lnTo>
                <a:lnTo>
                  <a:pt x="3395" y="820"/>
                </a:lnTo>
                <a:lnTo>
                  <a:pt x="3471" y="814"/>
                </a:lnTo>
                <a:lnTo>
                  <a:pt x="3545" y="806"/>
                </a:lnTo>
                <a:lnTo>
                  <a:pt x="3692" y="790"/>
                </a:lnTo>
                <a:lnTo>
                  <a:pt x="3834" y="770"/>
                </a:lnTo>
                <a:lnTo>
                  <a:pt x="3972" y="749"/>
                </a:lnTo>
                <a:lnTo>
                  <a:pt x="4106" y="724"/>
                </a:lnTo>
                <a:lnTo>
                  <a:pt x="4233" y="698"/>
                </a:lnTo>
                <a:lnTo>
                  <a:pt x="4358" y="670"/>
                </a:lnTo>
                <a:lnTo>
                  <a:pt x="4478" y="640"/>
                </a:lnTo>
                <a:lnTo>
                  <a:pt x="4592" y="608"/>
                </a:lnTo>
                <a:lnTo>
                  <a:pt x="4701" y="575"/>
                </a:lnTo>
                <a:lnTo>
                  <a:pt x="4806" y="542"/>
                </a:lnTo>
                <a:lnTo>
                  <a:pt x="4905" y="508"/>
                </a:lnTo>
                <a:lnTo>
                  <a:pt x="5000" y="473"/>
                </a:lnTo>
                <a:lnTo>
                  <a:pt x="5090" y="440"/>
                </a:lnTo>
                <a:lnTo>
                  <a:pt x="5174" y="405"/>
                </a:lnTo>
                <a:lnTo>
                  <a:pt x="5252" y="372"/>
                </a:lnTo>
                <a:lnTo>
                  <a:pt x="5325" y="339"/>
                </a:lnTo>
                <a:lnTo>
                  <a:pt x="5394" y="308"/>
                </a:lnTo>
                <a:lnTo>
                  <a:pt x="5456" y="278"/>
                </a:lnTo>
                <a:lnTo>
                  <a:pt x="5513" y="249"/>
                </a:lnTo>
                <a:lnTo>
                  <a:pt x="5564" y="222"/>
                </a:lnTo>
                <a:lnTo>
                  <a:pt x="5649" y="176"/>
                </a:lnTo>
                <a:lnTo>
                  <a:pt x="5711" y="140"/>
                </a:lnTo>
                <a:lnTo>
                  <a:pt x="5748" y="117"/>
                </a:lnTo>
                <a:lnTo>
                  <a:pt x="5760" y="108"/>
                </a:lnTo>
                <a:lnTo>
                  <a:pt x="5760" y="0"/>
                </a:lnTo>
                <a:lnTo>
                  <a:pt x="5760" y="0"/>
                </a:lnTo>
                <a:lnTo>
                  <a:pt x="5748" y="8"/>
                </a:lnTo>
                <a:lnTo>
                  <a:pt x="5711" y="30"/>
                </a:lnTo>
                <a:lnTo>
                  <a:pt x="5649" y="63"/>
                </a:lnTo>
                <a:lnTo>
                  <a:pt x="5564" y="108"/>
                </a:lnTo>
                <a:lnTo>
                  <a:pt x="5513" y="132"/>
                </a:lnTo>
                <a:lnTo>
                  <a:pt x="5456" y="159"/>
                </a:lnTo>
                <a:lnTo>
                  <a:pt x="5393" y="188"/>
                </a:lnTo>
                <a:lnTo>
                  <a:pt x="5325" y="218"/>
                </a:lnTo>
                <a:lnTo>
                  <a:pt x="5252" y="248"/>
                </a:lnTo>
                <a:lnTo>
                  <a:pt x="5172" y="279"/>
                </a:lnTo>
                <a:lnTo>
                  <a:pt x="5088" y="311"/>
                </a:lnTo>
                <a:lnTo>
                  <a:pt x="4998" y="342"/>
                </a:lnTo>
                <a:lnTo>
                  <a:pt x="4904" y="375"/>
                </a:lnTo>
                <a:lnTo>
                  <a:pt x="4805" y="407"/>
                </a:lnTo>
                <a:lnTo>
                  <a:pt x="4700" y="439"/>
                </a:lnTo>
                <a:lnTo>
                  <a:pt x="4589" y="469"/>
                </a:lnTo>
                <a:lnTo>
                  <a:pt x="4475" y="499"/>
                </a:lnTo>
                <a:lnTo>
                  <a:pt x="4355" y="527"/>
                </a:lnTo>
                <a:lnTo>
                  <a:pt x="4230" y="553"/>
                </a:lnTo>
                <a:lnTo>
                  <a:pt x="4101" y="578"/>
                </a:lnTo>
                <a:lnTo>
                  <a:pt x="3968" y="601"/>
                </a:lnTo>
                <a:lnTo>
                  <a:pt x="3830" y="622"/>
                </a:lnTo>
                <a:lnTo>
                  <a:pt x="3687" y="640"/>
                </a:lnTo>
                <a:lnTo>
                  <a:pt x="3539" y="656"/>
                </a:lnTo>
                <a:lnTo>
                  <a:pt x="3387" y="668"/>
                </a:lnTo>
                <a:lnTo>
                  <a:pt x="3311" y="673"/>
                </a:lnTo>
                <a:lnTo>
                  <a:pt x="3231" y="677"/>
                </a:lnTo>
                <a:lnTo>
                  <a:pt x="3153" y="680"/>
                </a:lnTo>
                <a:lnTo>
                  <a:pt x="3072" y="683"/>
                </a:lnTo>
                <a:lnTo>
                  <a:pt x="2990" y="685"/>
                </a:lnTo>
                <a:lnTo>
                  <a:pt x="2907" y="685"/>
                </a:lnTo>
                <a:lnTo>
                  <a:pt x="2907" y="685"/>
                </a:lnTo>
                <a:lnTo>
                  <a:pt x="2825" y="685"/>
                </a:lnTo>
                <a:lnTo>
                  <a:pt x="2744" y="683"/>
                </a:lnTo>
                <a:lnTo>
                  <a:pt x="2663" y="682"/>
                </a:lnTo>
                <a:lnTo>
                  <a:pt x="2583" y="677"/>
                </a:lnTo>
                <a:lnTo>
                  <a:pt x="2426" y="668"/>
                </a:lnTo>
                <a:lnTo>
                  <a:pt x="2274" y="656"/>
                </a:lnTo>
                <a:lnTo>
                  <a:pt x="2126" y="643"/>
                </a:lnTo>
                <a:lnTo>
                  <a:pt x="1982" y="625"/>
                </a:lnTo>
                <a:lnTo>
                  <a:pt x="1841" y="605"/>
                </a:lnTo>
                <a:lnTo>
                  <a:pt x="1706" y="583"/>
                </a:lnTo>
                <a:lnTo>
                  <a:pt x="1574" y="559"/>
                </a:lnTo>
                <a:lnTo>
                  <a:pt x="1448" y="533"/>
                </a:lnTo>
                <a:lnTo>
                  <a:pt x="1326" y="506"/>
                </a:lnTo>
                <a:lnTo>
                  <a:pt x="1209" y="478"/>
                </a:lnTo>
                <a:lnTo>
                  <a:pt x="1097" y="448"/>
                </a:lnTo>
                <a:lnTo>
                  <a:pt x="989" y="417"/>
                </a:lnTo>
                <a:lnTo>
                  <a:pt x="887" y="387"/>
                </a:lnTo>
                <a:lnTo>
                  <a:pt x="789" y="356"/>
                </a:lnTo>
                <a:lnTo>
                  <a:pt x="698" y="326"/>
                </a:lnTo>
                <a:lnTo>
                  <a:pt x="611" y="294"/>
                </a:lnTo>
                <a:lnTo>
                  <a:pt x="528" y="264"/>
                </a:lnTo>
                <a:lnTo>
                  <a:pt x="453" y="236"/>
                </a:lnTo>
                <a:lnTo>
                  <a:pt x="383" y="207"/>
                </a:lnTo>
                <a:lnTo>
                  <a:pt x="318" y="180"/>
                </a:lnTo>
                <a:lnTo>
                  <a:pt x="206" y="131"/>
                </a:lnTo>
                <a:lnTo>
                  <a:pt x="117" y="89"/>
                </a:lnTo>
                <a:lnTo>
                  <a:pt x="53" y="56"/>
                </a:lnTo>
                <a:lnTo>
                  <a:pt x="0" y="27"/>
                </a:lnTo>
                <a:lnTo>
                  <a:pt x="0" y="117"/>
                </a:lnTo>
              </a:path>
            </a:pathLst>
          </a:custGeom>
          <a:gradFill flip="none" rotWithShape="1">
            <a:gsLst>
              <a:gs pos="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25000"/>
                  <a:lumOff val="75000"/>
                </a:schemeClr>
              </a:gs>
              <a:gs pos="100000">
                <a:schemeClr val="bg2"/>
              </a:gs>
            </a:gsLst>
            <a:lin ang="0" scaled="1"/>
            <a:tileRect/>
          </a:gradFill>
          <a:ln w="9525">
            <a:noFill/>
            <a:round/>
          </a:ln>
          <a:effectLst>
            <a:glow rad="139700">
              <a:schemeClr val="accent4">
                <a:lumMod val="50000"/>
                <a:alpha val="40000"/>
              </a:schemeClr>
            </a:glow>
            <a:outerShdw blurRad="508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pic>
        <p:nvPicPr>
          <p:cNvPr id="11" name="Рисунок 10" descr="T_24 그래픽선.png"/>
          <p:cNvPicPr>
            <a:picLocks noChangeAspect="1"/>
          </p:cNvPicPr>
          <p:nvPr/>
        </p:nvPicPr>
        <p:blipFill rotWithShape="1">
          <a:blip r:embed="rId2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</a:blip>
          <a:srcRect l="68160" t="24490"/>
          <a:stretch>
            <a:fillRect/>
          </a:stretch>
        </p:blipFill>
        <p:spPr>
          <a:xfrm rot="5400000">
            <a:off x="7932564" y="-2312757"/>
            <a:ext cx="1946535" cy="65722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69" y="4673619"/>
            <a:ext cx="9664730" cy="898521"/>
          </a:xfrm>
        </p:spPr>
        <p:txBody>
          <a:bodyPr/>
          <a:lstStyle>
            <a:lvl1pPr algn="l"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67" y="4102115"/>
            <a:ext cx="9635702" cy="542932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095471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11746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144021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09599" y="304800"/>
            <a:ext cx="10972799" cy="923925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609599" y="1406978"/>
            <a:ext cx="5326742" cy="4786313"/>
          </a:xfrm>
        </p:spPr>
        <p:txBody>
          <a:bodyPr/>
          <a:lstStyle>
            <a:lvl6pPr>
              <a:buFont typeface="Arial"/>
              <a:buChar char="•"/>
              <a:defRPr/>
            </a:lvl6pPr>
            <a:lvl7pPr>
              <a:buFont typeface="Arial"/>
              <a:buChar char="•"/>
              <a:defRPr/>
            </a:lvl7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quarter" idx="14"/>
          </p:nvPr>
        </p:nvSpPr>
        <p:spPr>
          <a:xfrm>
            <a:off x="6255657" y="1406978"/>
            <a:ext cx="5326742" cy="4786313"/>
          </a:xfrm>
        </p:spPr>
        <p:txBody>
          <a:bodyPr/>
          <a:lstStyle>
            <a:lvl6pPr>
              <a:buFont typeface="Arial"/>
              <a:buChar char="•"/>
              <a:defRPr/>
            </a:lvl6pPr>
            <a:lvl7pPr>
              <a:buFont typeface="Arial"/>
              <a:buChar char="•"/>
              <a:defRPr/>
            </a:lvl7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599" y="304800"/>
            <a:ext cx="10972799" cy="923925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аблицы" type="tbl" preserve="1">
  <p:cSld name="Таблицы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599" y="304800"/>
            <a:ext cx="10972799" cy="923925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аблица 2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500173"/>
            <a:ext cx="10972799" cy="4668089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>
  <p:cSld name="Четыре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09599" y="304800"/>
            <a:ext cx="10972799" cy="923925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17" name="Объект 16"/>
          <p:cNvSpPr>
            <a:spLocks noGrp="1"/>
          </p:cNvSpPr>
          <p:nvPr>
            <p:ph sz="quarter" idx="13"/>
          </p:nvPr>
        </p:nvSpPr>
        <p:spPr>
          <a:xfrm>
            <a:off x="615043" y="1357313"/>
            <a:ext cx="5379355" cy="2398258"/>
          </a:xfrm>
        </p:spPr>
        <p:txBody>
          <a:bodyPr/>
          <a:lstStyle>
            <a:lvl6pPr>
              <a:buFont typeface="Arial"/>
              <a:buChar char="•"/>
              <a:defRPr/>
            </a:lvl6pPr>
            <a:lvl7pPr>
              <a:buFont typeface="Arial"/>
              <a:buChar char="•"/>
              <a:defRPr/>
            </a:lvl7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>
          <a:xfrm>
            <a:off x="6203043" y="1357313"/>
            <a:ext cx="5379355" cy="2398258"/>
          </a:xfrm>
        </p:spPr>
        <p:txBody>
          <a:bodyPr/>
          <a:lstStyle>
            <a:lvl6pPr>
              <a:buFont typeface="Arial"/>
              <a:buChar char="•"/>
              <a:defRPr/>
            </a:lvl6pPr>
            <a:lvl7pPr>
              <a:buFont typeface="Arial"/>
              <a:buChar char="•"/>
              <a:defRPr/>
            </a:lvl7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quarter" idx="15"/>
          </p:nvPr>
        </p:nvSpPr>
        <p:spPr>
          <a:xfrm>
            <a:off x="615043" y="3857628"/>
            <a:ext cx="5379355" cy="2398258"/>
          </a:xfrm>
        </p:spPr>
        <p:txBody>
          <a:bodyPr/>
          <a:lstStyle>
            <a:lvl6pPr>
              <a:buFont typeface="Arial"/>
              <a:buChar char="•"/>
              <a:defRPr/>
            </a:lvl6pPr>
            <a:lvl7pPr>
              <a:buFont typeface="Arial"/>
              <a:buChar char="•"/>
              <a:defRPr/>
            </a:lvl7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3" name="Объект 12"/>
          <p:cNvSpPr>
            <a:spLocks noGrp="1"/>
          </p:cNvSpPr>
          <p:nvPr>
            <p:ph sz="quarter" idx="16"/>
          </p:nvPr>
        </p:nvSpPr>
        <p:spPr>
          <a:xfrm>
            <a:off x="6203043" y="3857628"/>
            <a:ext cx="5379355" cy="2398258"/>
          </a:xfrm>
        </p:spPr>
        <p:txBody>
          <a:bodyPr/>
          <a:lstStyle>
            <a:lvl6pPr>
              <a:buFont typeface="Arial"/>
              <a:buChar char="•"/>
              <a:defRPr/>
            </a:lvl6pPr>
            <a:lvl7pPr>
              <a:buFont typeface="Arial"/>
              <a:buChar char="•"/>
              <a:defRPr/>
            </a:lvl7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57200"/>
            <a:ext cx="7315199" cy="566738"/>
          </a:xfrm>
        </p:spPr>
        <p:txBody>
          <a:bodyPr anchor="b"/>
          <a:lstStyle>
            <a:lvl1pPr algn="l">
              <a:defRPr sz="2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>
          <a:xfrm>
            <a:off x="2389717" y="1143000"/>
            <a:ext cx="7315199" cy="3584591"/>
          </a:xfrm>
          <a:solidFill>
            <a:schemeClr val="bg2">
              <a:lumMod val="90000"/>
              <a:lumOff val="1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4789731"/>
            <a:ext cx="7315199" cy="1197429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Фантаз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T_24 그래픽선.png"/>
          <p:cNvPicPr>
            <a:picLocks noChangeAspect="1"/>
          </p:cNvPicPr>
          <p:nvPr/>
        </p:nvPicPr>
        <p:blipFill rotWithShape="1">
          <a:blip r:embed="rId14">
            <a:alphaModFix/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</a:blip>
          <a:srcRect l="68160" t="24490"/>
          <a:stretch>
            <a:fillRect/>
          </a:stretch>
        </p:blipFill>
        <p:spPr>
          <a:xfrm>
            <a:off x="0" y="0"/>
            <a:ext cx="3464075" cy="65790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04800"/>
            <a:ext cx="10972799" cy="923925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99" y="1392449"/>
            <a:ext cx="10972799" cy="4768865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marL="0" algn="l" defTabSz="914400" rtl="0" eaLnBrk="1" latinLnBrk="0" hangingPunct="1">
              <a:defRPr lang="ko-KR" altLang="en-US" sz="12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07.04.2021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4000" kern="1200">
          <a:solidFill>
            <a:schemeClr val="accent2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265113" indent="-265113" algn="l" defTabSz="914400" rtl="0" eaLnBrk="1" latinLnBrk="1" hangingPunct="1">
        <a:spcBef>
          <a:spcPct val="20000"/>
        </a:spcBef>
        <a:buClr>
          <a:schemeClr val="tx2"/>
        </a:buClr>
        <a:buFont typeface="Wingdings"/>
        <a:buChar char="§"/>
        <a:defRPr sz="24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bg2">
            <a:lumMod val="50000"/>
            <a:lumOff val="50000"/>
          </a:schemeClr>
        </a:buClr>
        <a:buFont typeface="Arial"/>
        <a:buChar char="•"/>
        <a:defRPr sz="20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bg2">
            <a:lumMod val="75000"/>
            <a:lumOff val="25000"/>
          </a:schemeClr>
        </a:buClr>
        <a:buFont typeface="Yoon 윤고딕 550_TT"/>
        <a:buChar char="-"/>
        <a:defRPr sz="18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bg1">
            <a:lumMod val="50000"/>
            <a:lumOff val="50000"/>
          </a:schemeClr>
        </a:buClr>
        <a:buFont typeface="Arial"/>
        <a:buChar char="•"/>
        <a:defRPr sz="16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bg1">
            <a:lumMod val="65000"/>
            <a:lumOff val="35000"/>
          </a:schemeClr>
        </a:buClr>
        <a:buFont typeface="Arial"/>
        <a:buChar char="•"/>
        <a:defRPr sz="16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328863" indent="-173038" algn="l" defTabSz="914400" rtl="0" eaLnBrk="1" latinLnBrk="1" hangingPunct="1">
        <a:spcBef>
          <a:spcPct val="20000"/>
        </a:spcBef>
        <a:buClr>
          <a:schemeClr val="bg1">
            <a:lumMod val="65000"/>
            <a:lumOff val="35000"/>
          </a:schemeClr>
        </a:buClr>
        <a:buSzPct val="100000"/>
        <a:buFont typeface="Arial"/>
        <a:buChar char="•"/>
        <a:defRPr sz="16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6pPr>
      <a:lvl7pPr marL="2601913" indent="-185738" algn="l" defTabSz="914400" rtl="0" eaLnBrk="1" latinLnBrk="1" hangingPunct="1">
        <a:spcBef>
          <a:spcPct val="20000"/>
        </a:spcBef>
        <a:buClr>
          <a:schemeClr val="bg1">
            <a:lumMod val="65000"/>
            <a:lumOff val="35000"/>
          </a:schemeClr>
        </a:buClr>
        <a:buSzPct val="100000"/>
        <a:buFont typeface="Arial"/>
        <a:buChar char="•"/>
        <a:defRPr sz="16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7pPr>
      <a:lvl8pPr marL="2873375" indent="-184150" algn="l" defTabSz="914400" rtl="0" eaLnBrk="1" latinLnBrk="1" hangingPunct="1">
        <a:spcBef>
          <a:spcPct val="20000"/>
        </a:spcBef>
        <a:buClr>
          <a:schemeClr val="bg1">
            <a:lumMod val="65000"/>
            <a:lumOff val="35000"/>
          </a:schemeClr>
        </a:buClr>
        <a:buSzPct val="100000"/>
        <a:buFont typeface="Arial"/>
        <a:buChar char="•"/>
        <a:defRPr lang="en-US" altLang="ko-KR" sz="1600" kern="1200" dirty="0" smtClean="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8pPr>
      <a:lvl9pPr marL="3135313" indent="-174625" algn="l" defTabSz="914400" rtl="0" eaLnBrk="1" latinLnBrk="1" hangingPunct="1">
        <a:spcBef>
          <a:spcPct val="20000"/>
        </a:spcBef>
        <a:buClr>
          <a:schemeClr val="bg1">
            <a:lumMod val="65000"/>
            <a:lumOff val="35000"/>
          </a:schemeClr>
        </a:buClr>
        <a:buSzPct val="100000"/>
        <a:buFont typeface="Arial"/>
        <a:buChar char="•"/>
        <a:defRPr sz="1600" kern="1200">
          <a:solidFill>
            <a:schemeClr val="accent2">
              <a:lumMod val="20000"/>
              <a:lumOff val="8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ru-RU"/>
              <a:t>Relative, who participated in </a:t>
            </a:r>
          </a:p>
          <a:p>
            <a:pPr>
              <a:defRPr/>
            </a:pPr>
            <a:r>
              <a:rPr lang="en-US" altLang="ru-RU"/>
              <a:t>the Great Patriotic War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76107" y="5882445"/>
            <a:ext cx="3715893" cy="642942"/>
          </a:xfrm>
        </p:spPr>
        <p:txBody>
          <a:bodyPr/>
          <a:lstStyle/>
          <a:p>
            <a:pPr>
              <a:defRPr/>
            </a:pPr>
            <a:r>
              <a:rPr lang="en-US" altLang="ru-RU" dirty="0" err="1">
                <a:solidFill>
                  <a:schemeClr val="bg1">
                    <a:lumMod val="10000"/>
                    <a:lumOff val="90000"/>
                  </a:schemeClr>
                </a:solidFill>
              </a:rPr>
              <a:t>Veselova</a:t>
            </a:r>
            <a:r>
              <a:rPr lang="en-US" altLang="ru-RU" dirty="0">
                <a:solidFill>
                  <a:schemeClr val="bg1">
                    <a:lumMod val="10000"/>
                    <a:lumOff val="90000"/>
                  </a:schemeClr>
                </a:solidFill>
              </a:rPr>
              <a:t> </a:t>
            </a:r>
            <a:r>
              <a:rPr lang="en-US" altLang="ru-RU" dirty="0" err="1" smtClean="0">
                <a:solidFill>
                  <a:schemeClr val="bg1">
                    <a:lumMod val="10000"/>
                    <a:lumOff val="90000"/>
                  </a:schemeClr>
                </a:solidFill>
              </a:rPr>
              <a:t>Alina</a:t>
            </a:r>
            <a:endParaRPr lang="en-US" altLang="ru-RU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816090" y="418338"/>
            <a:ext cx="4921727" cy="602132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1055369" y="1556764"/>
            <a:ext cx="4680586" cy="3137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ru-RU" sz="4000"/>
              <a:t>It‘s my grandfather </a:t>
            </a:r>
          </a:p>
          <a:p>
            <a:pPr>
              <a:defRPr/>
            </a:pPr>
            <a:r>
              <a:rPr lang="en-US" altLang="ru-RU" sz="4000"/>
              <a:t>Veselov Ivan </a:t>
            </a:r>
          </a:p>
          <a:p>
            <a:pPr>
              <a:defRPr/>
            </a:pPr>
            <a:r>
              <a:rPr lang="en-US" altLang="ru-RU" sz="4000"/>
              <a:t>Lavrentievich. He </a:t>
            </a:r>
          </a:p>
          <a:p>
            <a:pPr>
              <a:defRPr/>
            </a:pPr>
            <a:r>
              <a:rPr lang="en-US" altLang="ru-RU" sz="4000"/>
              <a:t>was born in </a:t>
            </a:r>
          </a:p>
          <a:p>
            <a:pPr>
              <a:defRPr/>
            </a:pPr>
            <a:r>
              <a:rPr lang="en-US" altLang="ru-RU" sz="4000"/>
              <a:t>Suharevo 1924.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5369" y="548639"/>
            <a:ext cx="97932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When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the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war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began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,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en-US" altLang="en-US" sz="3000" dirty="0" smtClean="0">
                <a:solidFill>
                  <a:schemeClr val="accent5">
                    <a:lumMod val="90000"/>
                  </a:schemeClr>
                </a:solidFill>
              </a:rPr>
              <a:t>went to struggle for the </a:t>
            </a:r>
          </a:p>
          <a:p>
            <a:pPr>
              <a:defRPr/>
            </a:pPr>
            <a:r>
              <a:rPr lang="en-US" altLang="en-US" sz="3000" dirty="0" smtClean="0">
                <a:solidFill>
                  <a:schemeClr val="accent5">
                    <a:lumMod val="90000"/>
                  </a:schemeClr>
                </a:solidFill>
              </a:rPr>
              <a:t>Motherland </a:t>
            </a:r>
            <a:r>
              <a:rPr lang="ru-RU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into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the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Krasnogorsk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RVK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of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the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Krasnoyarsk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Territory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.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was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en-US" altLang="en-US" sz="3000" dirty="0" smtClean="0">
                <a:solidFill>
                  <a:schemeClr val="accent5">
                    <a:lumMod val="90000"/>
                  </a:schemeClr>
                </a:solidFill>
              </a:rPr>
              <a:t>the </a:t>
            </a:r>
            <a:r>
              <a:rPr lang="ru-RU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senior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lieutenant</a:t>
            </a:r>
            <a:r>
              <a:rPr lang="en-US" altLang="en-US" sz="3000" dirty="0" smtClean="0">
                <a:solidFill>
                  <a:schemeClr val="accent5">
                    <a:lumMod val="90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ru-RU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For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his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en-US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participatoin</a:t>
            </a:r>
            <a:r>
              <a:rPr lang="en-US" altLang="en-US" sz="3000" dirty="0" smtClean="0">
                <a:solidFill>
                  <a:schemeClr val="accent5">
                    <a:lumMod val="90000"/>
                  </a:schemeClr>
                </a:solidFill>
              </a:rPr>
              <a:t> in the war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,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was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awarded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the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endParaRPr lang="en-US" altLang="en-US" sz="3000" dirty="0" smtClean="0">
              <a:solidFill>
                <a:schemeClr val="accent5">
                  <a:lumMod val="90000"/>
                </a:schemeClr>
              </a:solidFill>
            </a:endParaRPr>
          </a:p>
          <a:p>
            <a:pPr>
              <a:defRPr/>
            </a:pPr>
            <a:r>
              <a:rPr lang="ru-RU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Order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of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the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 smtClean="0">
                <a:solidFill>
                  <a:schemeClr val="accent5">
                    <a:lumMod val="90000"/>
                  </a:schemeClr>
                </a:solidFill>
              </a:rPr>
              <a:t>Patriotic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War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en-US" altLang="ru-RU" sz="3000" dirty="0" err="1">
                <a:solidFill>
                  <a:schemeClr val="accent5">
                    <a:lumMod val="90000"/>
                  </a:schemeClr>
                </a:solidFill>
              </a:rPr>
              <a:t>seco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nd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degree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,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the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Order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of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endParaRPr lang="en-US" altLang="en-US" sz="3000" smtClean="0">
              <a:solidFill>
                <a:schemeClr val="accent5">
                  <a:lumMod val="90000"/>
                </a:schemeClr>
              </a:solidFill>
            </a:endParaRPr>
          </a:p>
          <a:p>
            <a:pPr>
              <a:defRPr/>
            </a:pPr>
            <a:r>
              <a:rPr lang="ru-RU" altLang="en-US" sz="3000" smtClean="0">
                <a:solidFill>
                  <a:schemeClr val="accent5">
                    <a:lumMod val="90000"/>
                  </a:schemeClr>
                </a:solidFill>
              </a:rPr>
              <a:t>the</a:t>
            </a:r>
            <a:r>
              <a:rPr lang="ru-RU" altLang="en-US" sz="3000" dirty="0" smtClean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Red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 </a:t>
            </a:r>
            <a:r>
              <a:rPr lang="ru-RU" altLang="en-US" sz="3000" dirty="0" err="1">
                <a:solidFill>
                  <a:schemeClr val="accent5">
                    <a:lumMod val="90000"/>
                  </a:schemeClr>
                </a:solidFill>
              </a:rPr>
              <a:t>Star</a:t>
            </a:r>
            <a:r>
              <a:rPr lang="ru-RU" altLang="en-US" sz="3000" dirty="0">
                <a:solidFill>
                  <a:schemeClr val="accent5">
                    <a:lumMod val="90000"/>
                  </a:schemeClr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807725" y="3601111"/>
            <a:ext cx="2600688" cy="2781688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332598" y="3600000"/>
            <a:ext cx="2611257" cy="2782800"/>
          </a:xfrm>
          <a:prstGeom prst="rect">
            <a:avLst/>
          </a:prstGeom>
          <a:effectLst>
            <a:softEdge rad="254000"/>
          </a:effec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9433" y="1052702"/>
            <a:ext cx="950518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ru-RU" sz="4000" dirty="0">
                <a:effectLst>
                  <a:glow rad="635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He wrote letters from the war for his </a:t>
            </a:r>
          </a:p>
          <a:p>
            <a:pPr>
              <a:defRPr/>
            </a:pPr>
            <a:r>
              <a:rPr lang="en-US" altLang="ru-RU" sz="4000" dirty="0">
                <a:effectLst>
                  <a:glow rad="635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sister and wife. Unfortunately, they </a:t>
            </a:r>
            <a:r>
              <a:rPr lang="en-US" altLang="ru-RU" sz="4000" dirty="0" smtClean="0">
                <a:effectLst>
                  <a:glow rad="635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were not saved, </a:t>
            </a:r>
            <a:r>
              <a:rPr lang="en-US" altLang="ru-RU" sz="4000" dirty="0">
                <a:effectLst>
                  <a:glow rad="635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but my mother told me that </a:t>
            </a:r>
          </a:p>
          <a:p>
            <a:pPr>
              <a:defRPr/>
            </a:pPr>
            <a:r>
              <a:rPr lang="en-US" altLang="ru-RU" sz="4000" dirty="0">
                <a:effectLst>
                  <a:glow rad="635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when she read them, she noticed </a:t>
            </a:r>
          </a:p>
          <a:p>
            <a:pPr>
              <a:defRPr/>
            </a:pPr>
            <a:r>
              <a:rPr lang="en-US" altLang="ru-RU" sz="4000" dirty="0">
                <a:effectLst>
                  <a:glow rad="635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phrases </a:t>
            </a:r>
            <a:r>
              <a:rPr lang="en-US" altLang="ru-RU" sz="4000" dirty="0" smtClean="0">
                <a:effectLst>
                  <a:glow rad="635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about our future victory.</a:t>
            </a:r>
            <a:endParaRPr lang="en-US" altLang="ru-RU" sz="4000" dirty="0">
              <a:effectLst>
                <a:glow rad="63500">
                  <a:schemeClr val="accent1">
                    <a:satMod val="175000"/>
                    <a:alpha val="50000"/>
                  </a:schemeClr>
                </a:glow>
              </a:effectLst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Фантазия">
  <a:themeElements>
    <a:clrScheme name="Фантазия">
      <a:dk1>
        <a:sysClr val="windowText" lastClr="000000"/>
      </a:dk1>
      <a:lt1>
        <a:sysClr val="window" lastClr="FFFFFF"/>
      </a:lt1>
      <a:dk2>
        <a:srgbClr val="323010"/>
      </a:dk2>
      <a:lt2>
        <a:srgbClr val="2F9CA7"/>
      </a:lt2>
      <a:accent1>
        <a:srgbClr val="52431A"/>
      </a:accent1>
      <a:accent2>
        <a:srgbClr val="6B6823"/>
      </a:accent2>
      <a:accent3>
        <a:srgbClr val="63C8D3"/>
      </a:accent3>
      <a:accent4>
        <a:srgbClr val="278089"/>
      </a:accent4>
      <a:accent5>
        <a:srgbClr val="8495A0"/>
      </a:accent5>
      <a:accent6>
        <a:srgbClr val="777777"/>
      </a:accent6>
      <a:hlink>
        <a:srgbClr val="28D3EA"/>
      </a:hlink>
      <a:folHlink>
        <a:srgbClr val="0033CC"/>
      </a:folHlink>
    </a:clrScheme>
    <a:fontScheme name="Фантазия">
      <a:majorFont>
        <a:latin typeface="Verdana"/>
        <a:ea typeface=""/>
        <a:cs typeface=""/>
        <a:font script="Jpan" typeface="MS PGothic"/>
        <a:font script="Hang" typeface="HYwul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Фантазия">
      <a:fillStyleLst>
        <a:gradFill rotWithShape="1">
          <a:gsLst>
            <a:gs pos="0">
              <a:schemeClr val="phClr"/>
            </a:gs>
            <a:gs pos="100000">
              <a:schemeClr val="phClr">
                <a:tint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path path="rect">
            <a:fillToRect l="100000" t="100000" r="100000" b="100000"/>
          </a:path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tint val="100000"/>
                <a:shade val="90000"/>
                <a:satMod val="160000"/>
              </a:schemeClr>
            </a:gs>
          </a:gsLst>
          <a:lin ang="16200000" scaled="0"/>
        </a:gradFill>
      </a:fillStyleLst>
      <a:lnStyleLst>
        <a:ln w="38100" cap="sq" cmpd="dbl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70000"/>
                <a:shade val="90000"/>
                <a:satMod val="100000"/>
              </a:schemeClr>
            </a:gs>
            <a:gs pos="60000">
              <a:schemeClr val="phClr">
                <a:tint val="90000"/>
                <a:shade val="80000"/>
                <a:satMod val="100000"/>
              </a:schemeClr>
            </a:gs>
            <a:gs pos="100000">
              <a:schemeClr val="phClr">
                <a:tint val="100000"/>
                <a:shade val="80000"/>
                <a:alpha val="100000"/>
                <a:satMod val="10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100000"/>
                <a:satMod val="50000"/>
                <a:lumMod val="20000"/>
              </a:schemeClr>
            </a:gs>
            <a:gs pos="45000">
              <a:schemeClr val="phClr">
                <a:tint val="100000"/>
                <a:shade val="100000"/>
                <a:alpha val="100000"/>
                <a:hueMod val="100000"/>
                <a:satMod val="9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00000"/>
                <a:lumMod val="100000"/>
              </a:schemeClr>
            </a:gs>
          </a:gsLst>
          <a:lin ang="282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117</Words>
  <Application>Microsoft Office PowerPoint</Application>
  <PresentationFormat>Произвольный</PresentationFormat>
  <Paragraphs>17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Фантазия</vt:lpstr>
      <vt:lpstr>Relative, who participated in  the Great Patriotic War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Relative, who participated in  the Great Patriotic War</dc:title>
  <dc:creator>Acer-PC</dc:creator>
  <cp:lastModifiedBy>Английский</cp:lastModifiedBy>
  <cp:revision>8</cp:revision>
  <dcterms:created xsi:type="dcterms:W3CDTF">2019-11-22T16:38:38Z</dcterms:created>
  <dcterms:modified xsi:type="dcterms:W3CDTF">2021-04-07T09:34:20Z</dcterms:modified>
  <cp:version>0906.0100.01</cp:version>
</cp:coreProperties>
</file>