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9" r:id="rId3"/>
    <p:sldId id="300" r:id="rId4"/>
    <p:sldId id="301" r:id="rId5"/>
    <p:sldId id="302" r:id="rId6"/>
    <p:sldId id="303" r:id="rId7"/>
    <p:sldId id="304" r:id="rId8"/>
    <p:sldId id="266" r:id="rId9"/>
    <p:sldId id="306" r:id="rId10"/>
    <p:sldId id="307" r:id="rId11"/>
    <p:sldId id="308" r:id="rId12"/>
    <p:sldId id="309" r:id="rId13"/>
    <p:sldId id="310" r:id="rId14"/>
    <p:sldId id="275" r:id="rId15"/>
    <p:sldId id="311" r:id="rId16"/>
    <p:sldId id="312" r:id="rId17"/>
    <p:sldId id="313" r:id="rId18"/>
    <p:sldId id="314" r:id="rId19"/>
    <p:sldId id="315" r:id="rId20"/>
    <p:sldId id="295" r:id="rId21"/>
    <p:sldId id="317" r:id="rId22"/>
    <p:sldId id="318" r:id="rId23"/>
    <p:sldId id="319" r:id="rId24"/>
    <p:sldId id="320" r:id="rId25"/>
    <p:sldId id="321" r:id="rId26"/>
    <p:sldId id="296" r:id="rId27"/>
    <p:sldId id="322" r:id="rId28"/>
    <p:sldId id="323" r:id="rId29"/>
    <p:sldId id="324" r:id="rId30"/>
    <p:sldId id="325" r:id="rId31"/>
    <p:sldId id="326" r:id="rId32"/>
    <p:sldId id="297" r:id="rId33"/>
    <p:sldId id="332" r:id="rId34"/>
    <p:sldId id="333" r:id="rId35"/>
    <p:sldId id="337" r:id="rId36"/>
    <p:sldId id="336" r:id="rId37"/>
    <p:sldId id="335" r:id="rId38"/>
    <p:sldId id="334" r:id="rId39"/>
    <p:sldId id="331" r:id="rId40"/>
    <p:sldId id="330" r:id="rId41"/>
    <p:sldId id="329" r:id="rId42"/>
    <p:sldId id="328" r:id="rId43"/>
    <p:sldId id="327" r:id="rId44"/>
    <p:sldId id="283" r:id="rId45"/>
    <p:sldId id="299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-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29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230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02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857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6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28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460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595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1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133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2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8F13D-2C0E-4FA6-9457-80CAF6D44038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920FF-F053-43E3-AA94-B5E012FFE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69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st2.depositphotos.com/1297059/7023/i/950/depositphotos_70231835-stock-photo-blue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11450" y="1905506"/>
            <a:ext cx="8550739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ЗВЁЗДНЫЙ </a:t>
            </a:r>
          </a:p>
          <a:p>
            <a:pPr algn="ctr"/>
            <a:r>
              <a:rPr lang="ru-RU" sz="9600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ЧАС</a:t>
            </a:r>
            <a:endParaRPr lang="ru-RU" sz="9600" b="1" dirty="0">
              <a:ln w="13462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5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96456" y="1103732"/>
            <a:ext cx="2224584" cy="2620370"/>
            <a:chOff x="1787858" y="586854"/>
            <a:chExt cx="1819306" cy="22791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  <a:cs typeface="Times New Roman" panose="02020603050405020304" pitchFamily="18" charset="0"/>
                </a:rPr>
                <a:t>7</a:t>
              </a:r>
              <a:endParaRPr lang="ru-RU" sz="60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817661" y="1103732"/>
            <a:ext cx="2333766" cy="2620369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</a:rPr>
                <a:t>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69242" y="4253689"/>
            <a:ext cx="2251881" cy="2595281"/>
            <a:chOff x="1787858" y="439051"/>
            <a:chExt cx="1819307" cy="230538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439051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108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734501"/>
              <a:ext cx="1819307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817661" y="4324990"/>
            <a:ext cx="2361062" cy="2533010"/>
            <a:chOff x="1787858" y="586854"/>
            <a:chExt cx="1819306" cy="227917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88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393374" y="1099738"/>
            <a:ext cx="2456595" cy="2620368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12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47966" y="4324990"/>
            <a:ext cx="2347413" cy="2533010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6000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73522" y="0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2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ЧИСЛА»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40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96456" y="1103732"/>
            <a:ext cx="2224584" cy="2620370"/>
            <a:chOff x="1787858" y="586854"/>
            <a:chExt cx="1819306" cy="22791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  <a:cs typeface="Times New Roman" panose="02020603050405020304" pitchFamily="18" charset="0"/>
                </a:rPr>
                <a:t>7</a:t>
              </a:r>
              <a:endParaRPr lang="ru-RU" sz="60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817661" y="1103732"/>
            <a:ext cx="2333766" cy="2620369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</a:rPr>
                <a:t>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69242" y="4253689"/>
            <a:ext cx="2251881" cy="2595281"/>
            <a:chOff x="1787858" y="439051"/>
            <a:chExt cx="1819307" cy="230538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439051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108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734501"/>
              <a:ext cx="1819307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817661" y="4324990"/>
            <a:ext cx="2361062" cy="2533010"/>
            <a:chOff x="1787858" y="586854"/>
            <a:chExt cx="1819306" cy="227917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88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393374" y="1099738"/>
            <a:ext cx="2456595" cy="2620368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12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47966" y="4324990"/>
            <a:ext cx="2347413" cy="2533010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6000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73522" y="0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2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ЧИСЛА»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95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96456" y="1103732"/>
            <a:ext cx="2224584" cy="2620370"/>
            <a:chOff x="1787858" y="586854"/>
            <a:chExt cx="1819306" cy="22791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  <a:cs typeface="Times New Roman" panose="02020603050405020304" pitchFamily="18" charset="0"/>
                </a:rPr>
                <a:t>7</a:t>
              </a:r>
              <a:endParaRPr lang="ru-RU" sz="60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817661" y="1103732"/>
            <a:ext cx="2333766" cy="2620369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</a:rPr>
                <a:t>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69242" y="4253689"/>
            <a:ext cx="2251881" cy="2595281"/>
            <a:chOff x="1787858" y="439051"/>
            <a:chExt cx="1819307" cy="230538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439051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108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734501"/>
              <a:ext cx="1819307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817661" y="4324990"/>
            <a:ext cx="2361062" cy="2533010"/>
            <a:chOff x="1787858" y="586854"/>
            <a:chExt cx="1819306" cy="227917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88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393374" y="1099738"/>
            <a:ext cx="2456595" cy="2620368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12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47966" y="4324990"/>
            <a:ext cx="2347413" cy="2533010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6000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73522" y="0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2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ЧИСЛА»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68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96456" y="1103732"/>
            <a:ext cx="2224584" cy="2620370"/>
            <a:chOff x="1787858" y="586854"/>
            <a:chExt cx="1819306" cy="22791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  <a:cs typeface="Times New Roman" panose="02020603050405020304" pitchFamily="18" charset="0"/>
                </a:rPr>
                <a:t>7</a:t>
              </a:r>
              <a:endParaRPr lang="ru-RU" sz="60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817661" y="1103732"/>
            <a:ext cx="2333766" cy="2620369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</a:rPr>
                <a:t>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69242" y="4253689"/>
            <a:ext cx="2251881" cy="2595281"/>
            <a:chOff x="1787858" y="439051"/>
            <a:chExt cx="1819307" cy="230538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439051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108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734501"/>
              <a:ext cx="1819307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817661" y="4324990"/>
            <a:ext cx="2361062" cy="2533010"/>
            <a:chOff x="1787858" y="586854"/>
            <a:chExt cx="1819306" cy="227917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88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393374" y="1099738"/>
            <a:ext cx="2456595" cy="2620368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12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47966" y="4324990"/>
            <a:ext cx="2347413" cy="2533010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6000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73522" y="0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2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ЧИСЛА»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05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558353" y="3821373"/>
            <a:ext cx="3111690" cy="2579427"/>
            <a:chOff x="4558353" y="3821373"/>
            <a:chExt cx="3111690" cy="2579427"/>
          </a:xfrm>
        </p:grpSpPr>
        <p:pic>
          <p:nvPicPr>
            <p:cNvPr id="3074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9" t="53412" r="35615" b="15298"/>
            <a:stretch/>
          </p:blipFill>
          <p:spPr bwMode="auto">
            <a:xfrm>
              <a:off x="4926842" y="3821373"/>
              <a:ext cx="2415654" cy="2033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4558353" y="5854891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38132" y="5877578"/>
            <a:ext cx="259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5) ЮПИТЕР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8263719" y="3821373"/>
            <a:ext cx="3111690" cy="2579426"/>
            <a:chOff x="8263719" y="3821373"/>
            <a:chExt cx="3111690" cy="257942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263719" y="5854890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М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pic>
          <p:nvPicPr>
            <p:cNvPr id="7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77" t="61602" r="2179" b="9838"/>
            <a:stretch/>
          </p:blipFill>
          <p:spPr bwMode="auto">
            <a:xfrm>
              <a:off x="8720919" y="3821373"/>
              <a:ext cx="2197290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720919" y="5816024"/>
              <a:ext cx="2593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6) МАРС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86052" y="3821373"/>
            <a:ext cx="3111690" cy="2579425"/>
            <a:chOff x="986052" y="3821373"/>
            <a:chExt cx="3111690" cy="2579425"/>
          </a:xfrm>
        </p:grpSpPr>
        <p:pic>
          <p:nvPicPr>
            <p:cNvPr id="1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5" t="22751" r="74026" b="47638"/>
            <a:stretch/>
          </p:blipFill>
          <p:spPr bwMode="auto">
            <a:xfrm>
              <a:off x="1317010" y="3821373"/>
              <a:ext cx="2320120" cy="20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986052" y="5854889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7009" y="5854891"/>
              <a:ext cx="27346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4) ВЕНЕРА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986052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7287" y="846162"/>
            <a:ext cx="3065628" cy="2590769"/>
            <a:chOff x="967287" y="846162"/>
            <a:chExt cx="3065628" cy="2590769"/>
          </a:xfrm>
        </p:grpSpPr>
        <p:pic>
          <p:nvPicPr>
            <p:cNvPr id="13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9" t="64752" r="70571" b="6268"/>
            <a:stretch/>
          </p:blipFill>
          <p:spPr bwMode="auto">
            <a:xfrm>
              <a:off x="1317009" y="846162"/>
              <a:ext cx="2320121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67287" y="2913711"/>
              <a:ext cx="3065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1) МЕРКУРИЙ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4558353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779845" y="846162"/>
            <a:ext cx="2880247" cy="2579425"/>
            <a:chOff x="4779845" y="846162"/>
            <a:chExt cx="2880247" cy="2579425"/>
          </a:xfrm>
        </p:grpSpPr>
        <p:pic>
          <p:nvPicPr>
            <p:cNvPr id="16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13" t="14772" r="37274" b="56458"/>
            <a:stretch/>
          </p:blipFill>
          <p:spPr bwMode="auto">
            <a:xfrm>
              <a:off x="4926843" y="846162"/>
              <a:ext cx="241565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779845" y="2840812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2) ПЛУТОН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8243248" y="2893325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263719" y="846162"/>
            <a:ext cx="2880247" cy="2598857"/>
            <a:chOff x="8263719" y="846162"/>
            <a:chExt cx="2880247" cy="2598857"/>
          </a:xfrm>
        </p:grpSpPr>
        <p:pic>
          <p:nvPicPr>
            <p:cNvPr id="2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1" t="19183" r="799" b="50158"/>
            <a:stretch/>
          </p:blipFill>
          <p:spPr bwMode="auto">
            <a:xfrm>
              <a:off x="8679976" y="846162"/>
              <a:ext cx="223823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263719" y="2860244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   3) </a:t>
              </a:r>
              <a:r>
                <a:rPr lang="ru-RU" sz="2800" dirty="0" smtClean="0">
                  <a:latin typeface="Arial Black" panose="020B0A04020102020204" pitchFamily="34" charset="0"/>
                </a:rPr>
                <a:t>ЛУНА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3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ПЛАНЕТЫ И СПУТНИКИ»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53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558353" y="3821373"/>
            <a:ext cx="3111690" cy="2579427"/>
            <a:chOff x="4558353" y="3821373"/>
            <a:chExt cx="3111690" cy="2579427"/>
          </a:xfrm>
        </p:grpSpPr>
        <p:pic>
          <p:nvPicPr>
            <p:cNvPr id="3074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9" t="53412" r="35615" b="15298"/>
            <a:stretch/>
          </p:blipFill>
          <p:spPr bwMode="auto">
            <a:xfrm>
              <a:off x="4926842" y="3821373"/>
              <a:ext cx="2415654" cy="2033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4558353" y="5854891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38132" y="5877578"/>
            <a:ext cx="259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5) ЮПИТЕР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8263719" y="3821373"/>
            <a:ext cx="3111690" cy="2579426"/>
            <a:chOff x="8263719" y="3821373"/>
            <a:chExt cx="3111690" cy="257942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263719" y="5854890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М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pic>
          <p:nvPicPr>
            <p:cNvPr id="7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77" t="61602" r="2179" b="9838"/>
            <a:stretch/>
          </p:blipFill>
          <p:spPr bwMode="auto">
            <a:xfrm>
              <a:off x="8720919" y="3821373"/>
              <a:ext cx="2197290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720919" y="5816024"/>
              <a:ext cx="2593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6) МАРС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86052" y="3821373"/>
            <a:ext cx="3111690" cy="2579425"/>
            <a:chOff x="986052" y="3821373"/>
            <a:chExt cx="3111690" cy="2579425"/>
          </a:xfrm>
        </p:grpSpPr>
        <p:pic>
          <p:nvPicPr>
            <p:cNvPr id="1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5" t="22751" r="74026" b="47638"/>
            <a:stretch/>
          </p:blipFill>
          <p:spPr bwMode="auto">
            <a:xfrm>
              <a:off x="1317010" y="3821373"/>
              <a:ext cx="2320120" cy="20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986052" y="5854889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7009" y="5854891"/>
              <a:ext cx="27346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4) ВЕНЕРА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986052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7287" y="846162"/>
            <a:ext cx="3065628" cy="2590769"/>
            <a:chOff x="967287" y="846162"/>
            <a:chExt cx="3065628" cy="2590769"/>
          </a:xfrm>
        </p:grpSpPr>
        <p:pic>
          <p:nvPicPr>
            <p:cNvPr id="13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9" t="64752" r="70571" b="6268"/>
            <a:stretch/>
          </p:blipFill>
          <p:spPr bwMode="auto">
            <a:xfrm>
              <a:off x="1317009" y="846162"/>
              <a:ext cx="2320121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67287" y="2913711"/>
              <a:ext cx="3065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1) МЕРКУРИЙ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4558353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779845" y="846162"/>
            <a:ext cx="2880247" cy="2579425"/>
            <a:chOff x="4779845" y="846162"/>
            <a:chExt cx="2880247" cy="2579425"/>
          </a:xfrm>
        </p:grpSpPr>
        <p:pic>
          <p:nvPicPr>
            <p:cNvPr id="16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13" t="14772" r="37274" b="56458"/>
            <a:stretch/>
          </p:blipFill>
          <p:spPr bwMode="auto">
            <a:xfrm>
              <a:off x="4926843" y="846162"/>
              <a:ext cx="241565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779845" y="2840812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2) ПЛУТОН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8243248" y="2893325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263719" y="846162"/>
            <a:ext cx="2880247" cy="2598857"/>
            <a:chOff x="8263719" y="846162"/>
            <a:chExt cx="2880247" cy="2598857"/>
          </a:xfrm>
        </p:grpSpPr>
        <p:pic>
          <p:nvPicPr>
            <p:cNvPr id="2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1" t="19183" r="799" b="50158"/>
            <a:stretch/>
          </p:blipFill>
          <p:spPr bwMode="auto">
            <a:xfrm>
              <a:off x="8679976" y="846162"/>
              <a:ext cx="223823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263719" y="2860244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   3) </a:t>
              </a:r>
              <a:r>
                <a:rPr lang="ru-RU" sz="2800" dirty="0" smtClean="0">
                  <a:latin typeface="Arial Black" panose="020B0A04020102020204" pitchFamily="34" charset="0"/>
                </a:rPr>
                <a:t>ЛУНА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3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ПЛАНЕТЫ И СПУТНИКИ»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61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558353" y="3821373"/>
            <a:ext cx="3111690" cy="2579427"/>
            <a:chOff x="4558353" y="3821373"/>
            <a:chExt cx="3111690" cy="2579427"/>
          </a:xfrm>
        </p:grpSpPr>
        <p:pic>
          <p:nvPicPr>
            <p:cNvPr id="3074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9" t="53412" r="35615" b="15298"/>
            <a:stretch/>
          </p:blipFill>
          <p:spPr bwMode="auto">
            <a:xfrm>
              <a:off x="4926842" y="3821373"/>
              <a:ext cx="2415654" cy="2033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4558353" y="5854891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38132" y="5877578"/>
            <a:ext cx="259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5) ЮПИТЕР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8263719" y="3821373"/>
            <a:ext cx="3111690" cy="2579426"/>
            <a:chOff x="8263719" y="3821373"/>
            <a:chExt cx="3111690" cy="257942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263719" y="5854890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М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pic>
          <p:nvPicPr>
            <p:cNvPr id="7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77" t="61602" r="2179" b="9838"/>
            <a:stretch/>
          </p:blipFill>
          <p:spPr bwMode="auto">
            <a:xfrm>
              <a:off x="8720919" y="3821373"/>
              <a:ext cx="2197290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720919" y="5816024"/>
              <a:ext cx="2593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6) МАРС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86052" y="3821373"/>
            <a:ext cx="3111690" cy="2579425"/>
            <a:chOff x="986052" y="3821373"/>
            <a:chExt cx="3111690" cy="2579425"/>
          </a:xfrm>
        </p:grpSpPr>
        <p:pic>
          <p:nvPicPr>
            <p:cNvPr id="1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5" t="22751" r="74026" b="47638"/>
            <a:stretch/>
          </p:blipFill>
          <p:spPr bwMode="auto">
            <a:xfrm>
              <a:off x="1317010" y="3821373"/>
              <a:ext cx="2320120" cy="20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986052" y="5854889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7009" y="5854891"/>
              <a:ext cx="27346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4) ВЕНЕРА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986052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7287" y="846162"/>
            <a:ext cx="3065628" cy="2590769"/>
            <a:chOff x="967287" y="846162"/>
            <a:chExt cx="3065628" cy="2590769"/>
          </a:xfrm>
        </p:grpSpPr>
        <p:pic>
          <p:nvPicPr>
            <p:cNvPr id="13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9" t="64752" r="70571" b="6268"/>
            <a:stretch/>
          </p:blipFill>
          <p:spPr bwMode="auto">
            <a:xfrm>
              <a:off x="1317009" y="846162"/>
              <a:ext cx="2320121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67287" y="2913711"/>
              <a:ext cx="3065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1) МЕРКУРИЙ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4558353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779845" y="846162"/>
            <a:ext cx="2880247" cy="2579425"/>
            <a:chOff x="4779845" y="846162"/>
            <a:chExt cx="2880247" cy="2579425"/>
          </a:xfrm>
        </p:grpSpPr>
        <p:pic>
          <p:nvPicPr>
            <p:cNvPr id="16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13" t="14772" r="37274" b="56458"/>
            <a:stretch/>
          </p:blipFill>
          <p:spPr bwMode="auto">
            <a:xfrm>
              <a:off x="4926843" y="846162"/>
              <a:ext cx="241565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779845" y="2840812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2) ПЛУТОН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8243248" y="2893325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263719" y="846162"/>
            <a:ext cx="2880247" cy="2598857"/>
            <a:chOff x="8263719" y="846162"/>
            <a:chExt cx="2880247" cy="2598857"/>
          </a:xfrm>
        </p:grpSpPr>
        <p:pic>
          <p:nvPicPr>
            <p:cNvPr id="2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1" t="19183" r="799" b="50158"/>
            <a:stretch/>
          </p:blipFill>
          <p:spPr bwMode="auto">
            <a:xfrm>
              <a:off x="8679976" y="846162"/>
              <a:ext cx="223823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263719" y="2860244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   3) </a:t>
              </a:r>
              <a:r>
                <a:rPr lang="ru-RU" sz="2800" dirty="0" smtClean="0">
                  <a:latin typeface="Arial Black" panose="020B0A04020102020204" pitchFamily="34" charset="0"/>
                </a:rPr>
                <a:t>ЛУНА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3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ПЛАНЕТЫ И СПУТНИКИ»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51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558353" y="3821373"/>
            <a:ext cx="3111690" cy="2579427"/>
            <a:chOff x="4558353" y="3821373"/>
            <a:chExt cx="3111690" cy="2579427"/>
          </a:xfrm>
        </p:grpSpPr>
        <p:pic>
          <p:nvPicPr>
            <p:cNvPr id="3074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9" t="53412" r="35615" b="15298"/>
            <a:stretch/>
          </p:blipFill>
          <p:spPr bwMode="auto">
            <a:xfrm>
              <a:off x="4926842" y="3821373"/>
              <a:ext cx="2415654" cy="2033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4558353" y="5854891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38132" y="5877578"/>
            <a:ext cx="259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5) ЮПИТЕР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8263719" y="3821373"/>
            <a:ext cx="3111690" cy="2579426"/>
            <a:chOff x="8263719" y="3821373"/>
            <a:chExt cx="3111690" cy="257942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263719" y="5854890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М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pic>
          <p:nvPicPr>
            <p:cNvPr id="7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77" t="61602" r="2179" b="9838"/>
            <a:stretch/>
          </p:blipFill>
          <p:spPr bwMode="auto">
            <a:xfrm>
              <a:off x="8720919" y="3821373"/>
              <a:ext cx="2197290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720919" y="5816024"/>
              <a:ext cx="2593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6) МАРС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86052" y="3821373"/>
            <a:ext cx="3111690" cy="2579425"/>
            <a:chOff x="986052" y="3821373"/>
            <a:chExt cx="3111690" cy="2579425"/>
          </a:xfrm>
        </p:grpSpPr>
        <p:pic>
          <p:nvPicPr>
            <p:cNvPr id="1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5" t="22751" r="74026" b="47638"/>
            <a:stretch/>
          </p:blipFill>
          <p:spPr bwMode="auto">
            <a:xfrm>
              <a:off x="1317010" y="3821373"/>
              <a:ext cx="2320120" cy="20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986052" y="5854889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7009" y="5854891"/>
              <a:ext cx="27346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4) ВЕНЕРА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986052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7287" y="846162"/>
            <a:ext cx="3065628" cy="2590769"/>
            <a:chOff x="967287" y="846162"/>
            <a:chExt cx="3065628" cy="2590769"/>
          </a:xfrm>
        </p:grpSpPr>
        <p:pic>
          <p:nvPicPr>
            <p:cNvPr id="13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9" t="64752" r="70571" b="6268"/>
            <a:stretch/>
          </p:blipFill>
          <p:spPr bwMode="auto">
            <a:xfrm>
              <a:off x="1317009" y="846162"/>
              <a:ext cx="2320121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67287" y="2913711"/>
              <a:ext cx="3065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1) МЕРКУРИЙ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4558353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779845" y="846162"/>
            <a:ext cx="2880247" cy="2579425"/>
            <a:chOff x="4779845" y="846162"/>
            <a:chExt cx="2880247" cy="2579425"/>
          </a:xfrm>
        </p:grpSpPr>
        <p:pic>
          <p:nvPicPr>
            <p:cNvPr id="16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13" t="14772" r="37274" b="56458"/>
            <a:stretch/>
          </p:blipFill>
          <p:spPr bwMode="auto">
            <a:xfrm>
              <a:off x="4926843" y="846162"/>
              <a:ext cx="241565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779845" y="2840812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2) ПЛУТОН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8243248" y="2893325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263719" y="846162"/>
            <a:ext cx="2880247" cy="2598857"/>
            <a:chOff x="8263719" y="846162"/>
            <a:chExt cx="2880247" cy="2598857"/>
          </a:xfrm>
        </p:grpSpPr>
        <p:pic>
          <p:nvPicPr>
            <p:cNvPr id="2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1" t="19183" r="799" b="50158"/>
            <a:stretch/>
          </p:blipFill>
          <p:spPr bwMode="auto">
            <a:xfrm>
              <a:off x="8679976" y="846162"/>
              <a:ext cx="223823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263719" y="2860244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   3) </a:t>
              </a:r>
              <a:r>
                <a:rPr lang="ru-RU" sz="2800" dirty="0" smtClean="0">
                  <a:latin typeface="Arial Black" panose="020B0A04020102020204" pitchFamily="34" charset="0"/>
                </a:rPr>
                <a:t>ЛУНА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3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ПЛАНЕТЫ И СПУТНИКИ»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36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558353" y="3821373"/>
            <a:ext cx="3111690" cy="2579427"/>
            <a:chOff x="4558353" y="3821373"/>
            <a:chExt cx="3111690" cy="2579427"/>
          </a:xfrm>
        </p:grpSpPr>
        <p:pic>
          <p:nvPicPr>
            <p:cNvPr id="3074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9" t="53412" r="35615" b="15298"/>
            <a:stretch/>
          </p:blipFill>
          <p:spPr bwMode="auto">
            <a:xfrm>
              <a:off x="4926842" y="3821373"/>
              <a:ext cx="2415654" cy="2033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4558353" y="5854891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38132" y="5877578"/>
            <a:ext cx="259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5) ЮПИТЕР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8263719" y="3821373"/>
            <a:ext cx="3111690" cy="2579426"/>
            <a:chOff x="8263719" y="3821373"/>
            <a:chExt cx="3111690" cy="257942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263719" y="5854890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М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pic>
          <p:nvPicPr>
            <p:cNvPr id="7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77" t="61602" r="2179" b="9838"/>
            <a:stretch/>
          </p:blipFill>
          <p:spPr bwMode="auto">
            <a:xfrm>
              <a:off x="8720919" y="3821373"/>
              <a:ext cx="2197290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720919" y="5816024"/>
              <a:ext cx="2593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6) МАРС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86052" y="3821373"/>
            <a:ext cx="3111690" cy="2579425"/>
            <a:chOff x="986052" y="3821373"/>
            <a:chExt cx="3111690" cy="2579425"/>
          </a:xfrm>
        </p:grpSpPr>
        <p:pic>
          <p:nvPicPr>
            <p:cNvPr id="1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5" t="22751" r="74026" b="47638"/>
            <a:stretch/>
          </p:blipFill>
          <p:spPr bwMode="auto">
            <a:xfrm>
              <a:off x="1317010" y="3821373"/>
              <a:ext cx="2320120" cy="20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986052" y="5854889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7009" y="5854891"/>
              <a:ext cx="27346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4) ВЕНЕРА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986052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7287" y="846162"/>
            <a:ext cx="3065628" cy="2590769"/>
            <a:chOff x="967287" y="846162"/>
            <a:chExt cx="3065628" cy="2590769"/>
          </a:xfrm>
        </p:grpSpPr>
        <p:pic>
          <p:nvPicPr>
            <p:cNvPr id="13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9" t="64752" r="70571" b="6268"/>
            <a:stretch/>
          </p:blipFill>
          <p:spPr bwMode="auto">
            <a:xfrm>
              <a:off x="1317009" y="846162"/>
              <a:ext cx="2320121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67287" y="2913711"/>
              <a:ext cx="3065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1) МЕРКУРИЙ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4558353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779845" y="846162"/>
            <a:ext cx="2880247" cy="2579425"/>
            <a:chOff x="4779845" y="846162"/>
            <a:chExt cx="2880247" cy="2579425"/>
          </a:xfrm>
        </p:grpSpPr>
        <p:pic>
          <p:nvPicPr>
            <p:cNvPr id="16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13" t="14772" r="37274" b="56458"/>
            <a:stretch/>
          </p:blipFill>
          <p:spPr bwMode="auto">
            <a:xfrm>
              <a:off x="4926843" y="846162"/>
              <a:ext cx="241565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779845" y="2840812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2) ПЛУТОН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8243248" y="2893325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263719" y="846162"/>
            <a:ext cx="2880247" cy="2598857"/>
            <a:chOff x="8263719" y="846162"/>
            <a:chExt cx="2880247" cy="2598857"/>
          </a:xfrm>
        </p:grpSpPr>
        <p:pic>
          <p:nvPicPr>
            <p:cNvPr id="2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1" t="19183" r="799" b="50158"/>
            <a:stretch/>
          </p:blipFill>
          <p:spPr bwMode="auto">
            <a:xfrm>
              <a:off x="8679976" y="846162"/>
              <a:ext cx="223823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263719" y="2860244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   3) </a:t>
              </a:r>
              <a:r>
                <a:rPr lang="ru-RU" sz="2800" dirty="0" smtClean="0">
                  <a:latin typeface="Arial Black" panose="020B0A04020102020204" pitchFamily="34" charset="0"/>
                </a:rPr>
                <a:t>ЛУНА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3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ПЛАНЕТЫ И СПУТНИКИ»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40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558353" y="3821373"/>
            <a:ext cx="3111690" cy="2579427"/>
            <a:chOff x="4558353" y="3821373"/>
            <a:chExt cx="3111690" cy="2579427"/>
          </a:xfrm>
        </p:grpSpPr>
        <p:pic>
          <p:nvPicPr>
            <p:cNvPr id="3074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29" t="53412" r="35615" b="15298"/>
            <a:stretch/>
          </p:blipFill>
          <p:spPr bwMode="auto">
            <a:xfrm>
              <a:off x="4926842" y="3821373"/>
              <a:ext cx="2415654" cy="2033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4558353" y="5854891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38132" y="5877578"/>
            <a:ext cx="259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5) ЮПИТЕР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8263719" y="3821373"/>
            <a:ext cx="3111690" cy="2579426"/>
            <a:chOff x="8263719" y="3821373"/>
            <a:chExt cx="3111690" cy="257942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263719" y="5854890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М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pic>
          <p:nvPicPr>
            <p:cNvPr id="7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77" t="61602" r="2179" b="9838"/>
            <a:stretch/>
          </p:blipFill>
          <p:spPr bwMode="auto">
            <a:xfrm>
              <a:off x="8720919" y="3821373"/>
              <a:ext cx="2197290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720919" y="5816024"/>
              <a:ext cx="2593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6) МАРС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86052" y="3821373"/>
            <a:ext cx="3111690" cy="2579425"/>
            <a:chOff x="986052" y="3821373"/>
            <a:chExt cx="3111690" cy="2579425"/>
          </a:xfrm>
        </p:grpSpPr>
        <p:pic>
          <p:nvPicPr>
            <p:cNvPr id="1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5" t="22751" r="74026" b="47638"/>
            <a:stretch/>
          </p:blipFill>
          <p:spPr bwMode="auto">
            <a:xfrm>
              <a:off x="1317010" y="3821373"/>
              <a:ext cx="2320120" cy="20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986052" y="5854889"/>
              <a:ext cx="3111690" cy="54590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7009" y="5854891"/>
              <a:ext cx="27346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4) ВЕНЕРА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986052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7287" y="846162"/>
            <a:ext cx="3065628" cy="2590769"/>
            <a:chOff x="967287" y="846162"/>
            <a:chExt cx="3065628" cy="2590769"/>
          </a:xfrm>
        </p:grpSpPr>
        <p:pic>
          <p:nvPicPr>
            <p:cNvPr id="13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9" t="64752" r="70571" b="6268"/>
            <a:stretch/>
          </p:blipFill>
          <p:spPr bwMode="auto">
            <a:xfrm>
              <a:off x="1317009" y="846162"/>
              <a:ext cx="2320121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67287" y="2913711"/>
              <a:ext cx="3065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 Black" panose="020B0A04020102020204" pitchFamily="34" charset="0"/>
                </a:rPr>
                <a:t>1) МЕРКУРИЙ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4558353" y="2879678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779845" y="846162"/>
            <a:ext cx="2880247" cy="2579425"/>
            <a:chOff x="4779845" y="846162"/>
            <a:chExt cx="2880247" cy="2579425"/>
          </a:xfrm>
        </p:grpSpPr>
        <p:pic>
          <p:nvPicPr>
            <p:cNvPr id="16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13" t="14772" r="37274" b="56458"/>
            <a:stretch/>
          </p:blipFill>
          <p:spPr bwMode="auto">
            <a:xfrm>
              <a:off x="4926843" y="846162"/>
              <a:ext cx="241565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779845" y="2840812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</a:t>
              </a:r>
              <a:r>
                <a:rPr lang="ru-RU" sz="2800" dirty="0" smtClean="0">
                  <a:latin typeface="Arial Black" panose="020B0A04020102020204" pitchFamily="34" charset="0"/>
                </a:rPr>
                <a:t>2) НЕПТУН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8243248" y="2893325"/>
            <a:ext cx="3111690" cy="54590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263719" y="846162"/>
            <a:ext cx="2880247" cy="2598857"/>
            <a:chOff x="8263719" y="846162"/>
            <a:chExt cx="2880247" cy="2598857"/>
          </a:xfrm>
        </p:grpSpPr>
        <p:pic>
          <p:nvPicPr>
            <p:cNvPr id="20" name="Объект 5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1" t="19183" r="799" b="50158"/>
            <a:stretch/>
          </p:blipFill>
          <p:spPr bwMode="auto">
            <a:xfrm>
              <a:off x="8679976" y="846162"/>
              <a:ext cx="2238234" cy="20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263719" y="2860244"/>
              <a:ext cx="2880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Arial Black" panose="020B0A04020102020204" pitchFamily="34" charset="0"/>
                </a:rPr>
                <a:t>    3) </a:t>
              </a:r>
              <a:r>
                <a:rPr lang="ru-RU" sz="2800" dirty="0" smtClean="0">
                  <a:latin typeface="Arial Black" panose="020B0A04020102020204" pitchFamily="34" charset="0"/>
                </a:rPr>
                <a:t>ЛУНА</a:t>
              </a:r>
              <a:endParaRPr lang="ru-RU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3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ПЛАНЕТЫ И СПУТНИКИ»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97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2734" y="582877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КОРОЛЁВ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273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66328" y="3091214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9793" y="5895116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93624" y="5894795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8" name="Группа 1027"/>
          <p:cNvGrpSpPr/>
          <p:nvPr/>
        </p:nvGrpSpPr>
        <p:grpSpPr>
          <a:xfrm>
            <a:off x="4647063" y="3802558"/>
            <a:ext cx="3084394" cy="2570230"/>
            <a:chOff x="4647063" y="3802558"/>
            <a:chExt cx="3084394" cy="2570230"/>
          </a:xfrm>
        </p:grpSpPr>
        <p:pic>
          <p:nvPicPr>
            <p:cNvPr id="6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57" t="56641" r="37608" b="10202"/>
            <a:stretch/>
          </p:blipFill>
          <p:spPr bwMode="auto">
            <a:xfrm>
              <a:off x="4988251" y="3802558"/>
              <a:ext cx="2320120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4647063" y="5895115"/>
              <a:ext cx="3084394" cy="477673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52734" y="986635"/>
            <a:ext cx="3084394" cy="2629808"/>
            <a:chOff x="552734" y="986635"/>
            <a:chExt cx="3084394" cy="2629808"/>
          </a:xfrm>
        </p:grpSpPr>
        <p:pic>
          <p:nvPicPr>
            <p:cNvPr id="1026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" t="20039" r="78458" b="51300"/>
            <a:stretch/>
          </p:blipFill>
          <p:spPr bwMode="auto">
            <a:xfrm>
              <a:off x="829102" y="986635"/>
              <a:ext cx="2333767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52734" y="3154778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1.  КОПЕРНИК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83540" y="318793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2.   ГАЛИЛЕЙ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5" name="Группа 1024"/>
          <p:cNvGrpSpPr/>
          <p:nvPr/>
        </p:nvGrpSpPr>
        <p:grpSpPr>
          <a:xfrm>
            <a:off x="8557146" y="989996"/>
            <a:ext cx="3322092" cy="2549365"/>
            <a:chOff x="8557146" y="989996"/>
            <a:chExt cx="3322092" cy="2549365"/>
          </a:xfrm>
        </p:grpSpPr>
        <p:pic>
          <p:nvPicPr>
            <p:cNvPr id="4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44" t="17782" r="5239" b="51174"/>
            <a:stretch/>
          </p:blipFill>
          <p:spPr bwMode="auto">
            <a:xfrm>
              <a:off x="9096232" y="989996"/>
              <a:ext cx="2224586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557146" y="3077696"/>
              <a:ext cx="3322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3. ЦИОЛКОВСКИЙ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83540" y="5938558"/>
            <a:ext cx="261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5.  ГАГАРИН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9" name="Группа 1028"/>
          <p:cNvGrpSpPr/>
          <p:nvPr/>
        </p:nvGrpSpPr>
        <p:grpSpPr>
          <a:xfrm>
            <a:off x="8785749" y="3777162"/>
            <a:ext cx="2900144" cy="2587301"/>
            <a:chOff x="8785749" y="3777162"/>
            <a:chExt cx="2900144" cy="2587301"/>
          </a:xfrm>
        </p:grpSpPr>
        <p:pic>
          <p:nvPicPr>
            <p:cNvPr id="7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82" t="57758" r="2014" b="10262"/>
            <a:stretch/>
          </p:blipFill>
          <p:spPr bwMode="auto">
            <a:xfrm>
              <a:off x="9089414" y="3777162"/>
              <a:ext cx="2238234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785749" y="5902798"/>
              <a:ext cx="2900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ДЖ. БРУНО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465502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4" name="Группа 1023"/>
          <p:cNvGrpSpPr/>
          <p:nvPr/>
        </p:nvGrpSpPr>
        <p:grpSpPr>
          <a:xfrm>
            <a:off x="4666398" y="992712"/>
            <a:ext cx="3084394" cy="2597829"/>
            <a:chOff x="4666398" y="992712"/>
            <a:chExt cx="3084394" cy="2597829"/>
          </a:xfrm>
        </p:grpSpPr>
        <p:pic>
          <p:nvPicPr>
            <p:cNvPr id="3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08" t="14404" r="38547" b="54130"/>
            <a:stretch/>
          </p:blipFill>
          <p:spPr bwMode="auto">
            <a:xfrm>
              <a:off x="4988251" y="992712"/>
              <a:ext cx="2320119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666398" y="3128876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2.  ГАЛИЛЕЙ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027" name="Группа 1026"/>
          <p:cNvGrpSpPr/>
          <p:nvPr/>
        </p:nvGrpSpPr>
        <p:grpSpPr>
          <a:xfrm>
            <a:off x="600502" y="3848645"/>
            <a:ext cx="3084394" cy="2537494"/>
            <a:chOff x="600502" y="3848645"/>
            <a:chExt cx="3084394" cy="2537494"/>
          </a:xfrm>
        </p:grpSpPr>
        <p:pic>
          <p:nvPicPr>
            <p:cNvPr id="5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58012" r="74903" b="9888"/>
            <a:stretch/>
          </p:blipFill>
          <p:spPr bwMode="auto">
            <a:xfrm>
              <a:off x="859805" y="3848645"/>
              <a:ext cx="2361064" cy="207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600502" y="5924474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КОРОЛЁВ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1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ВЫДАЮЩИЕСЯ ЛЮДИ»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15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014484" y="1064525"/>
            <a:ext cx="2251880" cy="2471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3 НОЯБРЯ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1957 г.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22125" y="1064525"/>
            <a:ext cx="2429302" cy="2471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12 АПРЕЛЯ 1961 г.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4484" y="4142945"/>
            <a:ext cx="2251880" cy="2565777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ИЮЛЬ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1969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22125" y="4142945"/>
            <a:ext cx="2429302" cy="2565777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25 ФЕВРАЛЯ 1992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484359" y="1064525"/>
            <a:ext cx="2374709" cy="2471941"/>
            <a:chOff x="1787858" y="1002328"/>
            <a:chExt cx="1819306" cy="186370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1002328"/>
              <a:ext cx="1819306" cy="13314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4 ОКТЯБРЯ 1957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948974"/>
              <a:ext cx="1819306" cy="91705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84359" y="4142945"/>
            <a:ext cx="2374709" cy="2565777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1955 год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78425" y="46949"/>
            <a:ext cx="903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4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ЗНАМЕНАТЕЛЬНЫЕ ДАТЫ»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48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014484" y="1064525"/>
            <a:ext cx="2251880" cy="2471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3 НОЯБРЯ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1957 г.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22125" y="1064525"/>
            <a:ext cx="2429302" cy="2471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12 АПРЕЛЯ 1961 г.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4484" y="4142945"/>
            <a:ext cx="2251880" cy="2565777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ИЮЛЬ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1969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22125" y="4142945"/>
            <a:ext cx="2429302" cy="2565777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25 ФЕВРАЛЯ 1992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484359" y="1064525"/>
            <a:ext cx="2374709" cy="2471941"/>
            <a:chOff x="1787858" y="1002328"/>
            <a:chExt cx="1819306" cy="186370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1002328"/>
              <a:ext cx="1819306" cy="13314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4 ОКТЯБРЯ 1957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948974"/>
              <a:ext cx="1819306" cy="91705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84359" y="4142945"/>
            <a:ext cx="2374709" cy="2565777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1955 год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78425" y="46949"/>
            <a:ext cx="903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4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ЗНАМЕНАТЕЛЬНЫЕ ДАТЫ»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0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014484" y="1064525"/>
            <a:ext cx="2251880" cy="2471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3 НОЯБРЯ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1957 г.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22125" y="1064525"/>
            <a:ext cx="2429302" cy="2471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12 АПРЕЛЯ 1961 г.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4484" y="4142945"/>
            <a:ext cx="2251880" cy="2565777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ИЮЛЬ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1969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22125" y="4142945"/>
            <a:ext cx="2429302" cy="2565777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25 ФЕВРАЛЯ 1992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484359" y="1064525"/>
            <a:ext cx="2374709" cy="2471941"/>
            <a:chOff x="1787858" y="1002328"/>
            <a:chExt cx="1819306" cy="186370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1002328"/>
              <a:ext cx="1819306" cy="13314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4 ОКТЯБРЯ 1957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948974"/>
              <a:ext cx="1819306" cy="91705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84359" y="4142945"/>
            <a:ext cx="2374709" cy="2565777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1955 год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78425" y="46949"/>
            <a:ext cx="903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4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ЗНАМЕНАТЕЛЬНЫЕ ДАТЫ»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43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014484" y="1064525"/>
            <a:ext cx="2251880" cy="2471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3 НОЯБРЯ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1957 г.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22125" y="1064525"/>
            <a:ext cx="2429302" cy="2471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12 АПРЕЛЯ 1961 г.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4484" y="4142945"/>
            <a:ext cx="2251880" cy="2565777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ИЮЛЬ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1969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22125" y="4142945"/>
            <a:ext cx="2429302" cy="2565777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25 ФЕВРАЛЯ 1992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484359" y="1064525"/>
            <a:ext cx="2374709" cy="2471941"/>
            <a:chOff x="1787858" y="1002328"/>
            <a:chExt cx="1819306" cy="186370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1002328"/>
              <a:ext cx="1819306" cy="13314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4 ОКТЯБРЯ 1957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948974"/>
              <a:ext cx="1819306" cy="91705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84359" y="4142945"/>
            <a:ext cx="2374709" cy="2565777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1955 год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78425" y="46949"/>
            <a:ext cx="903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4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ЗНАМЕНАТЕЛЬНЫЕ ДАТЫ»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2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014484" y="1064525"/>
            <a:ext cx="2251880" cy="2471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3 НОЯБРЯ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1957 г.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22125" y="1064525"/>
            <a:ext cx="2429302" cy="2471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12 АПРЕЛЯ 1961 г.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4484" y="4142945"/>
            <a:ext cx="2251880" cy="2565777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ИЮЛЬ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1969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22125" y="4142945"/>
            <a:ext cx="2429302" cy="2565777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25 ФЕВРАЛЯ 1992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484359" y="1064525"/>
            <a:ext cx="2374709" cy="2471941"/>
            <a:chOff x="1787858" y="1002328"/>
            <a:chExt cx="1819306" cy="186370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1002328"/>
              <a:ext cx="1819306" cy="13314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4 ОКТЯБРЯ 1957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948974"/>
              <a:ext cx="1819306" cy="91705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84359" y="4142945"/>
            <a:ext cx="2374709" cy="2565777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1955 год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78425" y="46949"/>
            <a:ext cx="903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4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ЗНАМЕНАТЕЛЬНЫЕ ДАТЫ»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23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014484" y="1064525"/>
            <a:ext cx="2251880" cy="2471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3 НОЯБРЯ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1957 г.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22125" y="1064525"/>
            <a:ext cx="2429302" cy="2471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12 АПРЕЛЯ 1961 г.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4484" y="4142945"/>
            <a:ext cx="2251880" cy="2565777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ИЮЛЬ </a:t>
              </a:r>
            </a:p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1969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22125" y="4142945"/>
            <a:ext cx="2429302" cy="2565777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25 ФЕВРАЛЯ 1992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484359" y="1064525"/>
            <a:ext cx="2374709" cy="2471941"/>
            <a:chOff x="1787858" y="1002328"/>
            <a:chExt cx="1819306" cy="186370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1002328"/>
              <a:ext cx="1819306" cy="13314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4 ОКТЯБРЯ 1957 г.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948974"/>
              <a:ext cx="1819306" cy="91705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84359" y="4142945"/>
            <a:ext cx="2374709" cy="2565777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1955 год 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78425" y="46949"/>
            <a:ext cx="903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4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ЗНАМЕНАТЕЛЬНЫЕ ДАТЫ»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1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941696" y="982639"/>
            <a:ext cx="2388358" cy="2439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МИНУТА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90365" y="982639"/>
            <a:ext cx="2361062" cy="2439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НЕДЕЛЯ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41696" y="4009435"/>
            <a:ext cx="2388358" cy="2718911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МЕСЯЦ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90365" y="4009435"/>
            <a:ext cx="2361062" cy="2718911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ЧАС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516203" y="982639"/>
            <a:ext cx="2361063" cy="2391840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СУТКИ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516203" y="4009435"/>
            <a:ext cx="2361063" cy="2718911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ГОД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25673" y="-14385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5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ВРЕМЯ»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8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941696" y="982639"/>
            <a:ext cx="2388358" cy="2439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МИНУТА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90365" y="982639"/>
            <a:ext cx="2361062" cy="2439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НЕДЕЛЯ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41696" y="4009435"/>
            <a:ext cx="2388358" cy="2718911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МЕСЯЦ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90365" y="4009435"/>
            <a:ext cx="2361062" cy="2718911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ЧАС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516203" y="982639"/>
            <a:ext cx="2361063" cy="2391840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СУТКИ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516203" y="4009435"/>
            <a:ext cx="2361063" cy="2718911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ГОД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25673" y="-14385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5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ВРЕМЯ»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15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941696" y="982639"/>
            <a:ext cx="2388358" cy="2439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МИНУТА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90365" y="982639"/>
            <a:ext cx="2361062" cy="2439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НЕДЕЛЯ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41696" y="4009435"/>
            <a:ext cx="2388358" cy="2718911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МЕСЯЦ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90365" y="4009435"/>
            <a:ext cx="2361062" cy="2718911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ЧАС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516203" y="982639"/>
            <a:ext cx="2361063" cy="2391840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СУТКИ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516203" y="4009435"/>
            <a:ext cx="2361063" cy="2718911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ГОД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25673" y="-14385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5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ВРЕМЯ»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73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941696" y="982639"/>
            <a:ext cx="2388358" cy="2439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МИНУТА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90365" y="982639"/>
            <a:ext cx="2361062" cy="2439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НЕДЕЛЯ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41696" y="4009435"/>
            <a:ext cx="2388358" cy="2718911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МЕСЯЦ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90365" y="4009435"/>
            <a:ext cx="2361062" cy="2718911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ЧАС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516203" y="982639"/>
            <a:ext cx="2361063" cy="2391840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СУТКИ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516203" y="4009435"/>
            <a:ext cx="2361063" cy="2718911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ГОД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25673" y="-14385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5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ВРЕМЯ»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01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2734" y="582877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КОРОЛЁВ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273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66328" y="3091214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9793" y="5895116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93624" y="5894795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552734" y="986635"/>
            <a:ext cx="3084394" cy="2629808"/>
            <a:chOff x="552734" y="986635"/>
            <a:chExt cx="3084394" cy="2629808"/>
          </a:xfrm>
        </p:grpSpPr>
        <p:pic>
          <p:nvPicPr>
            <p:cNvPr id="1026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" t="20039" r="78458" b="51300"/>
            <a:stretch/>
          </p:blipFill>
          <p:spPr bwMode="auto">
            <a:xfrm>
              <a:off x="829102" y="986635"/>
              <a:ext cx="2333767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52734" y="3154778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1.  КОПЕРНИК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83540" y="318793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2.   ГАЛИЛЕЙ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5" name="Группа 1024"/>
          <p:cNvGrpSpPr/>
          <p:nvPr/>
        </p:nvGrpSpPr>
        <p:grpSpPr>
          <a:xfrm>
            <a:off x="8557146" y="989996"/>
            <a:ext cx="3322092" cy="2549365"/>
            <a:chOff x="8557146" y="989996"/>
            <a:chExt cx="3322092" cy="2549365"/>
          </a:xfrm>
        </p:grpSpPr>
        <p:pic>
          <p:nvPicPr>
            <p:cNvPr id="4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44" t="17782" r="5239" b="51174"/>
            <a:stretch/>
          </p:blipFill>
          <p:spPr bwMode="auto">
            <a:xfrm>
              <a:off x="9096232" y="989996"/>
              <a:ext cx="2224586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557146" y="3077696"/>
              <a:ext cx="3322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3. ЦИОЛКОВСКИЙ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7063" y="3802558"/>
            <a:ext cx="3084394" cy="2597665"/>
            <a:chOff x="4647063" y="3802558"/>
            <a:chExt cx="3084394" cy="2597665"/>
          </a:xfrm>
        </p:grpSpPr>
        <p:grpSp>
          <p:nvGrpSpPr>
            <p:cNvPr id="1028" name="Группа 1027"/>
            <p:cNvGrpSpPr/>
            <p:nvPr/>
          </p:nvGrpSpPr>
          <p:grpSpPr>
            <a:xfrm>
              <a:off x="4647063" y="3802558"/>
              <a:ext cx="3084394" cy="2570230"/>
              <a:chOff x="4647063" y="3802558"/>
              <a:chExt cx="3084394" cy="2570230"/>
            </a:xfrm>
          </p:grpSpPr>
          <p:pic>
            <p:nvPicPr>
              <p:cNvPr id="6" name="Объект 3"/>
              <p:cNvPicPr>
                <a:picLocks noChangeArrowheads="1"/>
              </p:cNvPicPr>
              <p:nvPr/>
            </p:nvPicPr>
            <p:blipFill rotWithShape="1"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757" t="56641" r="37608" b="10202"/>
              <a:stretch/>
            </p:blipFill>
            <p:spPr bwMode="auto">
              <a:xfrm>
                <a:off x="4988251" y="3802558"/>
                <a:ext cx="2320120" cy="2088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4647063" y="5895115"/>
                <a:ext cx="3084394" cy="477673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783540" y="5938558"/>
              <a:ext cx="261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 5.  ГАГАРИН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029" name="Группа 1028"/>
          <p:cNvGrpSpPr/>
          <p:nvPr/>
        </p:nvGrpSpPr>
        <p:grpSpPr>
          <a:xfrm>
            <a:off x="8785749" y="3777162"/>
            <a:ext cx="2900144" cy="2587301"/>
            <a:chOff x="8785749" y="3777162"/>
            <a:chExt cx="2900144" cy="2587301"/>
          </a:xfrm>
        </p:grpSpPr>
        <p:pic>
          <p:nvPicPr>
            <p:cNvPr id="7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82" t="57758" r="2014" b="10262"/>
            <a:stretch/>
          </p:blipFill>
          <p:spPr bwMode="auto">
            <a:xfrm>
              <a:off x="9089414" y="3777162"/>
              <a:ext cx="2238234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785749" y="5902798"/>
              <a:ext cx="2900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ДЖ. БРУНО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465502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4" name="Группа 1023"/>
          <p:cNvGrpSpPr/>
          <p:nvPr/>
        </p:nvGrpSpPr>
        <p:grpSpPr>
          <a:xfrm>
            <a:off x="4666398" y="992712"/>
            <a:ext cx="3084394" cy="2597829"/>
            <a:chOff x="4666398" y="992712"/>
            <a:chExt cx="3084394" cy="2597829"/>
          </a:xfrm>
        </p:grpSpPr>
        <p:pic>
          <p:nvPicPr>
            <p:cNvPr id="3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08" t="14404" r="38547" b="54130"/>
            <a:stretch/>
          </p:blipFill>
          <p:spPr bwMode="auto">
            <a:xfrm>
              <a:off x="4988251" y="992712"/>
              <a:ext cx="2320119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666398" y="3128876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2.  ГАЛИЛЕЙ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027" name="Группа 1026"/>
          <p:cNvGrpSpPr/>
          <p:nvPr/>
        </p:nvGrpSpPr>
        <p:grpSpPr>
          <a:xfrm>
            <a:off x="600502" y="3848645"/>
            <a:ext cx="3084394" cy="2537494"/>
            <a:chOff x="600502" y="3848645"/>
            <a:chExt cx="3084394" cy="2537494"/>
          </a:xfrm>
        </p:grpSpPr>
        <p:pic>
          <p:nvPicPr>
            <p:cNvPr id="5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58012" r="74903" b="9888"/>
            <a:stretch/>
          </p:blipFill>
          <p:spPr bwMode="auto">
            <a:xfrm>
              <a:off x="859805" y="3848645"/>
              <a:ext cx="2361064" cy="207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600502" y="5924474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КОРОЛЁВ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1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ВЫДАЮЩИЕСЯ ЛЮДИ»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01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941696" y="982639"/>
            <a:ext cx="2388358" cy="2439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МИНУТА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90365" y="982639"/>
            <a:ext cx="2361062" cy="2439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НЕДЕЛЯ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41696" y="4009435"/>
            <a:ext cx="2388358" cy="2718911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МЕСЯЦ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90365" y="4009435"/>
            <a:ext cx="2361062" cy="2718911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ЧАС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516203" y="982639"/>
            <a:ext cx="2361063" cy="2391840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СУТКИ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516203" y="4009435"/>
            <a:ext cx="2361063" cy="2718911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ГОД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25673" y="-14385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5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ВРЕМЯ»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95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941696" y="982639"/>
            <a:ext cx="2388358" cy="2439942"/>
            <a:chOff x="1787858" y="586853"/>
            <a:chExt cx="1819306" cy="227917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3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МИНУТА </a:t>
              </a:r>
              <a:endParaRPr lang="ru-RU" sz="24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90365" y="982639"/>
            <a:ext cx="2361062" cy="2439942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НЕДЕЛЯ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41696" y="4009435"/>
            <a:ext cx="2388358" cy="2718911"/>
            <a:chOff x="1787858" y="586854"/>
            <a:chExt cx="1819306" cy="22791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МЕСЯЦ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90365" y="4009435"/>
            <a:ext cx="2361062" cy="2718911"/>
            <a:chOff x="1787858" y="511716"/>
            <a:chExt cx="1819306" cy="2373737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11716"/>
              <a:ext cx="1819306" cy="1822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ЧАС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75519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516203" y="982639"/>
            <a:ext cx="2361063" cy="2391840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СУТКИ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516203" y="4009435"/>
            <a:ext cx="2361063" cy="2718911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 ГОД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25673" y="-14385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5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ВРЕМЯ»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3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04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86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63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81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20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18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7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2734" y="582877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КОРОЛЁВ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273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66328" y="3091214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9793" y="5895116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93624" y="5894795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8" name="Группа 1027"/>
          <p:cNvGrpSpPr/>
          <p:nvPr/>
        </p:nvGrpSpPr>
        <p:grpSpPr>
          <a:xfrm>
            <a:off x="4647063" y="3802558"/>
            <a:ext cx="3084394" cy="2570230"/>
            <a:chOff x="4647063" y="3802558"/>
            <a:chExt cx="3084394" cy="2570230"/>
          </a:xfrm>
        </p:grpSpPr>
        <p:pic>
          <p:nvPicPr>
            <p:cNvPr id="6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57" t="56641" r="37608" b="10202"/>
            <a:stretch/>
          </p:blipFill>
          <p:spPr bwMode="auto">
            <a:xfrm>
              <a:off x="4988251" y="3802558"/>
              <a:ext cx="2320120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4647063" y="5895115"/>
              <a:ext cx="3084394" cy="477673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52734" y="986635"/>
            <a:ext cx="3084394" cy="2629808"/>
            <a:chOff x="552734" y="986635"/>
            <a:chExt cx="3084394" cy="2629808"/>
          </a:xfrm>
        </p:grpSpPr>
        <p:pic>
          <p:nvPicPr>
            <p:cNvPr id="1026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" t="20039" r="78458" b="51300"/>
            <a:stretch/>
          </p:blipFill>
          <p:spPr bwMode="auto">
            <a:xfrm>
              <a:off x="829102" y="986635"/>
              <a:ext cx="2333767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52734" y="3154778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1.  КОПЕРНИК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83540" y="318793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2.   ГАЛИЛЕЙ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5" name="Группа 1024"/>
          <p:cNvGrpSpPr/>
          <p:nvPr/>
        </p:nvGrpSpPr>
        <p:grpSpPr>
          <a:xfrm>
            <a:off x="8557146" y="989996"/>
            <a:ext cx="3322092" cy="2549365"/>
            <a:chOff x="8557146" y="989996"/>
            <a:chExt cx="3322092" cy="2549365"/>
          </a:xfrm>
        </p:grpSpPr>
        <p:pic>
          <p:nvPicPr>
            <p:cNvPr id="4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44" t="17782" r="5239" b="51174"/>
            <a:stretch/>
          </p:blipFill>
          <p:spPr bwMode="auto">
            <a:xfrm>
              <a:off x="9096232" y="989996"/>
              <a:ext cx="2224586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557146" y="3077696"/>
              <a:ext cx="3322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3. ЦИОЛКОВСКИЙ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83540" y="5938558"/>
            <a:ext cx="261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5.  ГАГАРИН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9" name="Группа 1028"/>
          <p:cNvGrpSpPr/>
          <p:nvPr/>
        </p:nvGrpSpPr>
        <p:grpSpPr>
          <a:xfrm>
            <a:off x="8785749" y="3777162"/>
            <a:ext cx="2900144" cy="2587301"/>
            <a:chOff x="8785749" y="3777162"/>
            <a:chExt cx="2900144" cy="2587301"/>
          </a:xfrm>
        </p:grpSpPr>
        <p:pic>
          <p:nvPicPr>
            <p:cNvPr id="7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82" t="57758" r="2014" b="10262"/>
            <a:stretch/>
          </p:blipFill>
          <p:spPr bwMode="auto">
            <a:xfrm>
              <a:off x="9089414" y="3777162"/>
              <a:ext cx="2238234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785749" y="5902798"/>
              <a:ext cx="2900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ДЖ. БРУНО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465502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4" name="Группа 1023"/>
          <p:cNvGrpSpPr/>
          <p:nvPr/>
        </p:nvGrpSpPr>
        <p:grpSpPr>
          <a:xfrm>
            <a:off x="4666398" y="992712"/>
            <a:ext cx="3084394" cy="2597829"/>
            <a:chOff x="4666398" y="992712"/>
            <a:chExt cx="3084394" cy="2597829"/>
          </a:xfrm>
        </p:grpSpPr>
        <p:pic>
          <p:nvPicPr>
            <p:cNvPr id="3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08" t="14404" r="38547" b="54130"/>
            <a:stretch/>
          </p:blipFill>
          <p:spPr bwMode="auto">
            <a:xfrm>
              <a:off x="4988251" y="992712"/>
              <a:ext cx="2320119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666398" y="3128876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2.  ГАЛИЛЕЙ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027" name="Группа 1026"/>
          <p:cNvGrpSpPr/>
          <p:nvPr/>
        </p:nvGrpSpPr>
        <p:grpSpPr>
          <a:xfrm>
            <a:off x="600502" y="3848645"/>
            <a:ext cx="3084394" cy="2537494"/>
            <a:chOff x="600502" y="3848645"/>
            <a:chExt cx="3084394" cy="2537494"/>
          </a:xfrm>
        </p:grpSpPr>
        <p:pic>
          <p:nvPicPr>
            <p:cNvPr id="5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58012" r="74903" b="9888"/>
            <a:stretch/>
          </p:blipFill>
          <p:spPr bwMode="auto">
            <a:xfrm>
              <a:off x="859805" y="3848645"/>
              <a:ext cx="2361064" cy="207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600502" y="5924474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КОРОЛЁВ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1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ВЫДАЮЩИЕСЯ ЛЮДИ»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0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13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9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21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414447" y="1049152"/>
            <a:ext cx="3234520" cy="2812318"/>
            <a:chOff x="6414447" y="1049152"/>
            <a:chExt cx="3234520" cy="2812318"/>
          </a:xfrm>
        </p:grpSpPr>
        <p:pic>
          <p:nvPicPr>
            <p:cNvPr id="5" name="Picture 2" descr="http://tainy.net/wp-content/uploads/2012/12/159.jpg"/>
            <p:cNvPicPr>
              <a:picLocks noChangeAspect="1" noChangeArrowheads="1"/>
            </p:cNvPicPr>
            <p:nvPr/>
          </p:nvPicPr>
          <p:blipFill rotWithShape="1">
            <a:blip r:embed="rId3"/>
            <a:srcRect l="36434" r="33655" b="60297"/>
            <a:stretch/>
          </p:blipFill>
          <p:spPr bwMode="auto">
            <a:xfrm>
              <a:off x="6741994" y="1049152"/>
              <a:ext cx="2579427" cy="2367466"/>
            </a:xfrm>
            <a:prstGeom prst="rect">
              <a:avLst/>
            </a:prstGeom>
            <a:noFill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414447" y="3308736"/>
              <a:ext cx="3234520" cy="55273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dirty="0" smtClean="0">
                  <a:solidFill>
                    <a:schemeClr val="tx1"/>
                  </a:solidFill>
                  <a:latin typeface="Arial Black" panose="020B0A04020102020204" pitchFamily="34" charset="0"/>
                </a:rPr>
                <a:t>     2.  ЗВЕЗДА</a:t>
              </a:r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8154" y="4128448"/>
            <a:ext cx="3234520" cy="2672395"/>
            <a:chOff x="3058154" y="4128448"/>
            <a:chExt cx="3234520" cy="2672395"/>
          </a:xfrm>
        </p:grpSpPr>
        <p:pic>
          <p:nvPicPr>
            <p:cNvPr id="1026" name="Picture 2" descr="https://avatars.mds.yandex.net/get-zen_doc/3415410/pub_5eb97dbd3d23d611ec01501c_5eb981599dbe95648c5486a2/scale_12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518" y="4128448"/>
              <a:ext cx="2713793" cy="225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3058154" y="6292464"/>
              <a:ext cx="3234520" cy="50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195479" y="4005618"/>
            <a:ext cx="3234520" cy="2795225"/>
            <a:chOff x="8195479" y="4005618"/>
            <a:chExt cx="3234520" cy="2795225"/>
          </a:xfrm>
        </p:grpSpPr>
        <p:pic>
          <p:nvPicPr>
            <p:cNvPr id="6" name="Picture 2" descr="http://img1.liveinternet.ru/images/foto/b/3/887/2479887/f_13772482.jpg"/>
            <p:cNvPicPr>
              <a:picLocks noChangeAspect="1" noChangeArrowheads="1"/>
            </p:cNvPicPr>
            <p:nvPr/>
          </p:nvPicPr>
          <p:blipFill rotWithShape="1">
            <a:blip r:embed="rId5"/>
            <a:srcRect l="21799" t="7842" r="42810" b="40646"/>
            <a:stretch/>
          </p:blipFill>
          <p:spPr bwMode="auto">
            <a:xfrm>
              <a:off x="8550322" y="4005618"/>
              <a:ext cx="2524835" cy="2374710"/>
            </a:xfrm>
            <a:prstGeom prst="rect">
              <a:avLst/>
            </a:prstGeom>
            <a:noFill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8195479" y="6278816"/>
              <a:ext cx="3234520" cy="52202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35772" y="9263417"/>
            <a:ext cx="3234520" cy="5527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14901" y="3434751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113660" y="1049151"/>
            <a:ext cx="3220560" cy="2858326"/>
            <a:chOff x="1113660" y="1049151"/>
            <a:chExt cx="3220560" cy="2858326"/>
          </a:xfrm>
        </p:grpSpPr>
        <p:pic>
          <p:nvPicPr>
            <p:cNvPr id="4" name="Picture 2" descr="http://nlo-ru.com/image/nlo/19/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60064" y="1049151"/>
              <a:ext cx="2693321" cy="2385599"/>
            </a:xfrm>
            <a:prstGeom prst="rect">
              <a:avLst/>
            </a:prstGeom>
            <a:noFill/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113660" y="3350509"/>
              <a:ext cx="3220560" cy="55696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85179" y="6308996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3.  ЗЕМЛЯ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322" y="6308996"/>
            <a:ext cx="240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ЛУНА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5285" y="3399084"/>
            <a:ext cx="2395562" cy="4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1.  СОЛНЦЕ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3157" y="79654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6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УГАДАЙ МЕЛОДИЮ»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67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Объект 7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68" t="6303" r="-1700" b="-1235"/>
          <a:stretch/>
        </p:blipFill>
        <p:spPr bwMode="auto">
          <a:xfrm>
            <a:off x="709684" y="1228298"/>
            <a:ext cx="11177517" cy="562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49643" y="1973179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ОВЕН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9643" y="2373289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ТЕЛЕЦ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9643" y="2773399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БЛИЗНЕЦЫ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3119" y="3203146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3119" y="3600551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63119" y="4033003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9643" y="4433113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63119" y="4836822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СКОРПИОН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9643" y="5211149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СТРЕЛЕЦ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63119" y="5611259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КОЗЕРОГ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63119" y="6011369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ВОДОЛЕЙ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63119" y="6397488"/>
            <a:ext cx="190901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76483" y="46949"/>
            <a:ext cx="8639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 </a:t>
            </a:r>
            <a:r>
              <a:rPr lang="ru-RU" sz="3600" b="1" dirty="0" smtClean="0">
                <a:latin typeface="Bookman Old Style" panose="02050604050505020204" pitchFamily="18" charset="0"/>
              </a:rPr>
              <a:t>                 </a:t>
            </a:r>
            <a:r>
              <a:rPr lang="ru-RU" sz="4800" i="1" dirty="0" smtClean="0">
                <a:latin typeface="Bookman Old Style" panose="02050604050505020204" pitchFamily="18" charset="0"/>
              </a:rPr>
              <a:t>«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ФИНАЛ»</a:t>
            </a:r>
            <a:endParaRPr lang="ru-RU" sz="48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37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0125 L 0.22226 0.160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07" y="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00625 L 0.41146 0.1060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56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648 L 0.61185 0.047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51" y="268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1042 L 0.22109 0.169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55" y="900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2801 L 0.40924 0.114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56" y="71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0.61068 0.053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34" y="26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01458 L 0.22122 0.1699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55" y="921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1458 L 0.41146 0.1111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627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0125 L 0.60963 0.0585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82" y="3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0.22005 -0.5597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3" y="-2798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0.4069 -0.6180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9" y="-3090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0.6095 -0.67431 " pathEditMode="relative" rAng="0" ptsTypes="AA">
                                      <p:cBhvr>
                                        <p:cTn id="28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69" y="-3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11439" y="1392072"/>
            <a:ext cx="6193136" cy="41549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8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</a:p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УЧАСТИЕ!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2734" y="582877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КОРОЛЁВ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273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66328" y="3091214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9793" y="5895116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93624" y="5894795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8" name="Группа 1027"/>
          <p:cNvGrpSpPr/>
          <p:nvPr/>
        </p:nvGrpSpPr>
        <p:grpSpPr>
          <a:xfrm>
            <a:off x="4647063" y="3802558"/>
            <a:ext cx="3084394" cy="2570230"/>
            <a:chOff x="4647063" y="3802558"/>
            <a:chExt cx="3084394" cy="2570230"/>
          </a:xfrm>
        </p:grpSpPr>
        <p:pic>
          <p:nvPicPr>
            <p:cNvPr id="6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57" t="56641" r="37608" b="10202"/>
            <a:stretch/>
          </p:blipFill>
          <p:spPr bwMode="auto">
            <a:xfrm>
              <a:off x="4988251" y="3802558"/>
              <a:ext cx="2320120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4647063" y="5895115"/>
              <a:ext cx="3084394" cy="477673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52734" y="986635"/>
            <a:ext cx="3084394" cy="2629808"/>
            <a:chOff x="552734" y="986635"/>
            <a:chExt cx="3084394" cy="2629808"/>
          </a:xfrm>
        </p:grpSpPr>
        <p:pic>
          <p:nvPicPr>
            <p:cNvPr id="1026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" t="20039" r="78458" b="51300"/>
            <a:stretch/>
          </p:blipFill>
          <p:spPr bwMode="auto">
            <a:xfrm>
              <a:off x="829102" y="986635"/>
              <a:ext cx="2333767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52734" y="3154778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1.  КОПЕРНИК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83540" y="318793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2.   ГАЛИЛЕЙ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5" name="Группа 1024"/>
          <p:cNvGrpSpPr/>
          <p:nvPr/>
        </p:nvGrpSpPr>
        <p:grpSpPr>
          <a:xfrm>
            <a:off x="8557146" y="989996"/>
            <a:ext cx="3322092" cy="2549365"/>
            <a:chOff x="8557146" y="989996"/>
            <a:chExt cx="3322092" cy="2549365"/>
          </a:xfrm>
        </p:grpSpPr>
        <p:pic>
          <p:nvPicPr>
            <p:cNvPr id="4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44" t="17782" r="5239" b="51174"/>
            <a:stretch/>
          </p:blipFill>
          <p:spPr bwMode="auto">
            <a:xfrm>
              <a:off x="9096232" y="989996"/>
              <a:ext cx="2224586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557146" y="3077696"/>
              <a:ext cx="3322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3. ЦИОЛКОВСКИЙ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83540" y="5938558"/>
            <a:ext cx="261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5.  ГАГАРИН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9" name="Группа 1028"/>
          <p:cNvGrpSpPr/>
          <p:nvPr/>
        </p:nvGrpSpPr>
        <p:grpSpPr>
          <a:xfrm>
            <a:off x="8785749" y="3777162"/>
            <a:ext cx="2900144" cy="2587301"/>
            <a:chOff x="8785749" y="3777162"/>
            <a:chExt cx="2900144" cy="2587301"/>
          </a:xfrm>
        </p:grpSpPr>
        <p:pic>
          <p:nvPicPr>
            <p:cNvPr id="7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82" t="57758" r="2014" b="10262"/>
            <a:stretch/>
          </p:blipFill>
          <p:spPr bwMode="auto">
            <a:xfrm>
              <a:off x="9089414" y="3777162"/>
              <a:ext cx="2238234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785749" y="5902798"/>
              <a:ext cx="2900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ДЖ. БРУНО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465502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4" name="Группа 1023"/>
          <p:cNvGrpSpPr/>
          <p:nvPr/>
        </p:nvGrpSpPr>
        <p:grpSpPr>
          <a:xfrm>
            <a:off x="4666398" y="992712"/>
            <a:ext cx="3084394" cy="2597829"/>
            <a:chOff x="4666398" y="992712"/>
            <a:chExt cx="3084394" cy="2597829"/>
          </a:xfrm>
        </p:grpSpPr>
        <p:pic>
          <p:nvPicPr>
            <p:cNvPr id="3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08" t="14404" r="38547" b="54130"/>
            <a:stretch/>
          </p:blipFill>
          <p:spPr bwMode="auto">
            <a:xfrm>
              <a:off x="4988251" y="992712"/>
              <a:ext cx="2320119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666398" y="3128876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2.  ГАЛИЛЕЙ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027" name="Группа 1026"/>
          <p:cNvGrpSpPr/>
          <p:nvPr/>
        </p:nvGrpSpPr>
        <p:grpSpPr>
          <a:xfrm>
            <a:off x="600502" y="3848645"/>
            <a:ext cx="3084394" cy="2537494"/>
            <a:chOff x="600502" y="3848645"/>
            <a:chExt cx="3084394" cy="2537494"/>
          </a:xfrm>
        </p:grpSpPr>
        <p:pic>
          <p:nvPicPr>
            <p:cNvPr id="5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58012" r="74903" b="9888"/>
            <a:stretch/>
          </p:blipFill>
          <p:spPr bwMode="auto">
            <a:xfrm>
              <a:off x="859805" y="3848645"/>
              <a:ext cx="2361064" cy="207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600502" y="5924474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КОРОЛЁВ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1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ВЫДАЮЩИЕСЯ ЛЮДИ»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37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2734" y="582877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КОРОЛЁВ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273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66328" y="3091214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9793" y="5895116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93624" y="5894795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8" name="Группа 1027"/>
          <p:cNvGrpSpPr/>
          <p:nvPr/>
        </p:nvGrpSpPr>
        <p:grpSpPr>
          <a:xfrm>
            <a:off x="4647063" y="3802558"/>
            <a:ext cx="3084394" cy="2570230"/>
            <a:chOff x="4647063" y="3802558"/>
            <a:chExt cx="3084394" cy="2570230"/>
          </a:xfrm>
        </p:grpSpPr>
        <p:pic>
          <p:nvPicPr>
            <p:cNvPr id="6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57" t="56641" r="37608" b="10202"/>
            <a:stretch/>
          </p:blipFill>
          <p:spPr bwMode="auto">
            <a:xfrm>
              <a:off x="4988251" y="3802558"/>
              <a:ext cx="2320120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4647063" y="5895115"/>
              <a:ext cx="3084394" cy="477673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52734" y="986635"/>
            <a:ext cx="3084394" cy="2629808"/>
            <a:chOff x="552734" y="986635"/>
            <a:chExt cx="3084394" cy="2629808"/>
          </a:xfrm>
        </p:grpSpPr>
        <p:pic>
          <p:nvPicPr>
            <p:cNvPr id="1026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" t="20039" r="78458" b="51300"/>
            <a:stretch/>
          </p:blipFill>
          <p:spPr bwMode="auto">
            <a:xfrm>
              <a:off x="829102" y="986635"/>
              <a:ext cx="2333767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52734" y="3154778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1.  КОПЕРНИК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83540" y="318793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2.   ГАЛИЛЕЙ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5" name="Группа 1024"/>
          <p:cNvGrpSpPr/>
          <p:nvPr/>
        </p:nvGrpSpPr>
        <p:grpSpPr>
          <a:xfrm>
            <a:off x="8557146" y="989996"/>
            <a:ext cx="3322092" cy="2549365"/>
            <a:chOff x="8557146" y="989996"/>
            <a:chExt cx="3322092" cy="2549365"/>
          </a:xfrm>
        </p:grpSpPr>
        <p:pic>
          <p:nvPicPr>
            <p:cNvPr id="4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44" t="17782" r="5239" b="51174"/>
            <a:stretch/>
          </p:blipFill>
          <p:spPr bwMode="auto">
            <a:xfrm>
              <a:off x="9096232" y="989996"/>
              <a:ext cx="2224586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557146" y="3077696"/>
              <a:ext cx="3322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3. ЦИОЛКОВСКИЙ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83540" y="5938558"/>
            <a:ext cx="261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5.  ГАГАРИН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9" name="Группа 1028"/>
          <p:cNvGrpSpPr/>
          <p:nvPr/>
        </p:nvGrpSpPr>
        <p:grpSpPr>
          <a:xfrm>
            <a:off x="8785749" y="3777162"/>
            <a:ext cx="2900144" cy="2587301"/>
            <a:chOff x="8785749" y="3777162"/>
            <a:chExt cx="2900144" cy="2587301"/>
          </a:xfrm>
        </p:grpSpPr>
        <p:pic>
          <p:nvPicPr>
            <p:cNvPr id="7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82" t="57758" r="2014" b="10262"/>
            <a:stretch/>
          </p:blipFill>
          <p:spPr bwMode="auto">
            <a:xfrm>
              <a:off x="9089414" y="3777162"/>
              <a:ext cx="2238234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785749" y="5902798"/>
              <a:ext cx="2900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ДЖ. БРУНО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465502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4" name="Группа 1023"/>
          <p:cNvGrpSpPr/>
          <p:nvPr/>
        </p:nvGrpSpPr>
        <p:grpSpPr>
          <a:xfrm>
            <a:off x="4666398" y="992712"/>
            <a:ext cx="3084394" cy="2597829"/>
            <a:chOff x="4666398" y="992712"/>
            <a:chExt cx="3084394" cy="2597829"/>
          </a:xfrm>
        </p:grpSpPr>
        <p:pic>
          <p:nvPicPr>
            <p:cNvPr id="3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08" t="14404" r="38547" b="54130"/>
            <a:stretch/>
          </p:blipFill>
          <p:spPr bwMode="auto">
            <a:xfrm>
              <a:off x="4988251" y="992712"/>
              <a:ext cx="2320119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666398" y="3128876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2.  ГАЛИЛЕЙ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027" name="Группа 1026"/>
          <p:cNvGrpSpPr/>
          <p:nvPr/>
        </p:nvGrpSpPr>
        <p:grpSpPr>
          <a:xfrm>
            <a:off x="600502" y="3848645"/>
            <a:ext cx="3084394" cy="2537494"/>
            <a:chOff x="600502" y="3848645"/>
            <a:chExt cx="3084394" cy="2537494"/>
          </a:xfrm>
        </p:grpSpPr>
        <p:pic>
          <p:nvPicPr>
            <p:cNvPr id="5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58012" r="74903" b="9888"/>
            <a:stretch/>
          </p:blipFill>
          <p:spPr bwMode="auto">
            <a:xfrm>
              <a:off x="859805" y="3848645"/>
              <a:ext cx="2361064" cy="207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600502" y="5924474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КОРОЛЁВ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1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ВЫДАЮЩИЕСЯ ЛЮДИ»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77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2734" y="582877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4.  КОРОЛЁВ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273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66328" y="3091214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9793" y="5895116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93624" y="5894795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8" name="Группа 1027"/>
          <p:cNvGrpSpPr/>
          <p:nvPr/>
        </p:nvGrpSpPr>
        <p:grpSpPr>
          <a:xfrm>
            <a:off x="4647063" y="3802558"/>
            <a:ext cx="3084394" cy="2570230"/>
            <a:chOff x="4647063" y="3802558"/>
            <a:chExt cx="3084394" cy="2570230"/>
          </a:xfrm>
        </p:grpSpPr>
        <p:pic>
          <p:nvPicPr>
            <p:cNvPr id="6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57" t="56641" r="37608" b="10202"/>
            <a:stretch/>
          </p:blipFill>
          <p:spPr bwMode="auto">
            <a:xfrm>
              <a:off x="4988251" y="3802558"/>
              <a:ext cx="2320120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4647063" y="5895115"/>
              <a:ext cx="3084394" cy="477673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52734" y="986635"/>
            <a:ext cx="3084394" cy="2629808"/>
            <a:chOff x="552734" y="986635"/>
            <a:chExt cx="3084394" cy="2629808"/>
          </a:xfrm>
        </p:grpSpPr>
        <p:pic>
          <p:nvPicPr>
            <p:cNvPr id="1026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" t="20039" r="78458" b="51300"/>
            <a:stretch/>
          </p:blipFill>
          <p:spPr bwMode="auto">
            <a:xfrm>
              <a:off x="829102" y="986635"/>
              <a:ext cx="2333767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52734" y="3154778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1.  КОПЕРНИК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83540" y="3187932"/>
            <a:ext cx="30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2.   ГАЛИЛЕЙ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5" name="Группа 1024"/>
          <p:cNvGrpSpPr/>
          <p:nvPr/>
        </p:nvGrpSpPr>
        <p:grpSpPr>
          <a:xfrm>
            <a:off x="8557146" y="989996"/>
            <a:ext cx="3322092" cy="2549365"/>
            <a:chOff x="8557146" y="989996"/>
            <a:chExt cx="3322092" cy="2549365"/>
          </a:xfrm>
        </p:grpSpPr>
        <p:pic>
          <p:nvPicPr>
            <p:cNvPr id="4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44" t="17782" r="5239" b="51174"/>
            <a:stretch/>
          </p:blipFill>
          <p:spPr bwMode="auto">
            <a:xfrm>
              <a:off x="9096232" y="989996"/>
              <a:ext cx="2224586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557146" y="3077696"/>
              <a:ext cx="3322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3. ЦИОЛКОВСКИЙ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83540" y="5938558"/>
            <a:ext cx="261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   5.  ГАГАРИН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pSp>
        <p:nvGrpSpPr>
          <p:cNvPr id="1029" name="Группа 1028"/>
          <p:cNvGrpSpPr/>
          <p:nvPr/>
        </p:nvGrpSpPr>
        <p:grpSpPr>
          <a:xfrm>
            <a:off x="8785749" y="3777162"/>
            <a:ext cx="2900144" cy="2587301"/>
            <a:chOff x="8785749" y="3777162"/>
            <a:chExt cx="2900144" cy="2587301"/>
          </a:xfrm>
        </p:grpSpPr>
        <p:pic>
          <p:nvPicPr>
            <p:cNvPr id="7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82" t="57758" r="2014" b="10262"/>
            <a:stretch/>
          </p:blipFill>
          <p:spPr bwMode="auto">
            <a:xfrm>
              <a:off x="9089414" y="3777162"/>
              <a:ext cx="2238234" cy="2088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785749" y="5902798"/>
              <a:ext cx="2900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ДЖ. БРУНО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4655024" y="3104863"/>
            <a:ext cx="3084394" cy="4776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4" name="Группа 1023"/>
          <p:cNvGrpSpPr/>
          <p:nvPr/>
        </p:nvGrpSpPr>
        <p:grpSpPr>
          <a:xfrm>
            <a:off x="4666398" y="992712"/>
            <a:ext cx="3084394" cy="2597829"/>
            <a:chOff x="4666398" y="992712"/>
            <a:chExt cx="3084394" cy="2597829"/>
          </a:xfrm>
        </p:grpSpPr>
        <p:pic>
          <p:nvPicPr>
            <p:cNvPr id="3" name="Объект 3"/>
            <p:cNvPicPr>
              <a:picLocks noChangeArrowheads="1"/>
            </p:cNvPicPr>
            <p:nvPr/>
          </p:nvPicPr>
          <p:blipFill rotWithShape="1"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08" t="14404" r="38547" b="54130"/>
            <a:stretch/>
          </p:blipFill>
          <p:spPr bwMode="auto">
            <a:xfrm>
              <a:off x="4988251" y="992712"/>
              <a:ext cx="2320119" cy="210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666398" y="3128876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2.  ГАЛИЛЕЙ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027" name="Группа 1026"/>
          <p:cNvGrpSpPr/>
          <p:nvPr/>
        </p:nvGrpSpPr>
        <p:grpSpPr>
          <a:xfrm>
            <a:off x="600502" y="3848645"/>
            <a:ext cx="3084394" cy="2537494"/>
            <a:chOff x="600502" y="3848645"/>
            <a:chExt cx="3084394" cy="2537494"/>
          </a:xfrm>
        </p:grpSpPr>
        <p:pic>
          <p:nvPicPr>
            <p:cNvPr id="5" name="Объект 3"/>
            <p:cNvPicPr>
              <a:picLocks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58012" r="74903" b="9888"/>
            <a:stretch/>
          </p:blipFill>
          <p:spPr bwMode="auto">
            <a:xfrm>
              <a:off x="859805" y="3848645"/>
              <a:ext cx="2361064" cy="207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600502" y="5924474"/>
              <a:ext cx="30843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Black" panose="020B0A04020102020204" pitchFamily="34" charset="0"/>
                </a:rPr>
                <a:t>  6.  КОРОЛЁВ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76483" y="46949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1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ВЫДАЮЩИЕСЯ ЛЮДИ»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59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96456" y="1103732"/>
            <a:ext cx="2224584" cy="2620370"/>
            <a:chOff x="1787858" y="586854"/>
            <a:chExt cx="1819306" cy="22791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  <a:cs typeface="Times New Roman" panose="02020603050405020304" pitchFamily="18" charset="0"/>
                </a:rPr>
                <a:t>7</a:t>
              </a:r>
              <a:endParaRPr lang="ru-RU" sz="60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817661" y="1103732"/>
            <a:ext cx="2333766" cy="2620369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</a:rPr>
                <a:t>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69242" y="4253689"/>
            <a:ext cx="2251881" cy="2595281"/>
            <a:chOff x="1787858" y="439051"/>
            <a:chExt cx="1819307" cy="230538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439051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108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734501"/>
              <a:ext cx="1819307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817661" y="4324990"/>
            <a:ext cx="2361062" cy="2533010"/>
            <a:chOff x="1787858" y="586854"/>
            <a:chExt cx="1819306" cy="227917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88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393374" y="1099738"/>
            <a:ext cx="2456595" cy="2620368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12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47966" y="4324990"/>
            <a:ext cx="2347413" cy="2533010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6000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73522" y="0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2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ЧИСЛА»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94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s://ds04.infourok.ru/uploads/ex/0e9f/000a6ede-31e4654e/hello_html_m7f4042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96456" y="1103732"/>
            <a:ext cx="2224584" cy="2620370"/>
            <a:chOff x="1787858" y="586854"/>
            <a:chExt cx="1819306" cy="22791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  <a:cs typeface="Times New Roman" panose="02020603050405020304" pitchFamily="18" charset="0"/>
                </a:rPr>
                <a:t>7</a:t>
              </a:r>
              <a:endParaRPr lang="ru-RU" sz="60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1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817661" y="1103732"/>
            <a:ext cx="2333766" cy="2620369"/>
            <a:chOff x="1787858" y="586854"/>
            <a:chExt cx="1819306" cy="227917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>
                  <a:latin typeface="Arial Black" panose="020B0A04020102020204" pitchFamily="34" charset="0"/>
                </a:rPr>
                <a:t>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2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69242" y="4253689"/>
            <a:ext cx="2251881" cy="2595281"/>
            <a:chOff x="1787858" y="439051"/>
            <a:chExt cx="1819307" cy="230538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87858" y="439051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108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1787858" y="1734501"/>
              <a:ext cx="1819307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4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817661" y="4324990"/>
            <a:ext cx="2361062" cy="2533010"/>
            <a:chOff x="1787858" y="586854"/>
            <a:chExt cx="1819306" cy="227917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88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5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393374" y="1099738"/>
            <a:ext cx="2456595" cy="2620368"/>
            <a:chOff x="1787858" y="586854"/>
            <a:chExt cx="1819306" cy="227917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12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3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47966" y="4324990"/>
            <a:ext cx="2347413" cy="2533010"/>
            <a:chOff x="1787858" y="586854"/>
            <a:chExt cx="1819306" cy="227917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787858" y="586854"/>
              <a:ext cx="1819306" cy="17469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latin typeface="Arial Black" panose="020B0A04020102020204" pitchFamily="34" charset="0"/>
                </a:rPr>
                <a:t>6000</a:t>
              </a:r>
              <a:endParaRPr lang="ru-RU" sz="6000" dirty="0">
                <a:latin typeface="Arial Black" panose="020B0A040201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787858" y="1856096"/>
              <a:ext cx="1819306" cy="100993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dirty="0">
                  <a:solidFill>
                    <a:schemeClr val="tx1"/>
                  </a:solidFill>
                </a:rPr>
                <a:t>6</a:t>
              </a:r>
              <a:endParaRPr lang="ru-RU" sz="7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73522" y="0"/>
            <a:ext cx="8639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2</a:t>
            </a:r>
            <a:r>
              <a:rPr lang="ru-RU" sz="3600" b="1" dirty="0" smtClean="0">
                <a:latin typeface="Bookman Old Style" panose="02050604050505020204" pitchFamily="18" charset="0"/>
              </a:rPr>
              <a:t> ТУР  - </a:t>
            </a:r>
            <a:r>
              <a:rPr lang="ru-RU" sz="3600" i="1" dirty="0" smtClean="0">
                <a:latin typeface="Bookman Old Style" panose="02050604050505020204" pitchFamily="18" charset="0"/>
              </a:rPr>
              <a:t>«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ЧИСЛА»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11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1210</Words>
  <Application>Microsoft Office PowerPoint</Application>
  <PresentationFormat>Широкоэкранный</PresentationFormat>
  <Paragraphs>444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2" baseType="lpstr">
      <vt:lpstr>Arial</vt:lpstr>
      <vt:lpstr>Arial Black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27</cp:revision>
  <dcterms:created xsi:type="dcterms:W3CDTF">2021-04-12T14:36:11Z</dcterms:created>
  <dcterms:modified xsi:type="dcterms:W3CDTF">2021-04-14T19:41:23Z</dcterms:modified>
</cp:coreProperties>
</file>