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64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61BAB-BD2B-48D4-ADB5-EB774AA203DC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84942-2390-4322-843D-F6A0EF2D4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12375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61BAB-BD2B-48D4-ADB5-EB774AA203DC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84942-2390-4322-843D-F6A0EF2D4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4527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61BAB-BD2B-48D4-ADB5-EB774AA203DC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84942-2390-4322-843D-F6A0EF2D4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10670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61BAB-BD2B-48D4-ADB5-EB774AA203DC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84942-2390-4322-843D-F6A0EF2D41B2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82243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61BAB-BD2B-48D4-ADB5-EB774AA203DC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84942-2390-4322-843D-F6A0EF2D4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09128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61BAB-BD2B-48D4-ADB5-EB774AA203DC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84942-2390-4322-843D-F6A0EF2D4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26849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61BAB-BD2B-48D4-ADB5-EB774AA203DC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84942-2390-4322-843D-F6A0EF2D4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80058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61BAB-BD2B-48D4-ADB5-EB774AA203DC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84942-2390-4322-843D-F6A0EF2D4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08133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61BAB-BD2B-48D4-ADB5-EB774AA203DC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84942-2390-4322-843D-F6A0EF2D4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8487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61BAB-BD2B-48D4-ADB5-EB774AA203DC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84942-2390-4322-843D-F6A0EF2D4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913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61BAB-BD2B-48D4-ADB5-EB774AA203DC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84942-2390-4322-843D-F6A0EF2D4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25590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61BAB-BD2B-48D4-ADB5-EB774AA203DC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84942-2390-4322-843D-F6A0EF2D4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0308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61BAB-BD2B-48D4-ADB5-EB774AA203DC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84942-2390-4322-843D-F6A0EF2D4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1823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61BAB-BD2B-48D4-ADB5-EB774AA203DC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84942-2390-4322-843D-F6A0EF2D4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2219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61BAB-BD2B-48D4-ADB5-EB774AA203DC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84942-2390-4322-843D-F6A0EF2D4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9128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61BAB-BD2B-48D4-ADB5-EB774AA203DC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84942-2390-4322-843D-F6A0EF2D4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8265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61BAB-BD2B-48D4-ADB5-EB774AA203DC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84942-2390-4322-843D-F6A0EF2D4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39377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D561BAB-BD2B-48D4-ADB5-EB774AA203DC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B84942-2390-4322-843D-F6A0EF2D4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466517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tvil.ru/blog/nahodki-dla-turistov/yo-moyo-samoy-nevezuchey-bukve-russkogo-alfavita-ispolnyaetsya-235-let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Самая молодая буква русского алфавита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97363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6842" y="319088"/>
            <a:ext cx="5598316" cy="5857875"/>
          </a:xfrm>
        </p:spPr>
      </p:pic>
    </p:spTree>
    <p:extLst>
      <p:ext uri="{BB962C8B-B14F-4D97-AF65-F5344CB8AC3E}">
        <p14:creationId xmlns:p14="http://schemas.microsoft.com/office/powerpoint/2010/main" val="11246322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Памятник букве «Ё» в Ульяновске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6791" y="1701800"/>
            <a:ext cx="6478418" cy="4351338"/>
          </a:xfrm>
        </p:spPr>
      </p:pic>
    </p:spTree>
    <p:extLst>
      <p:ext uri="{BB962C8B-B14F-4D97-AF65-F5344CB8AC3E}">
        <p14:creationId xmlns:p14="http://schemas.microsoft.com/office/powerpoint/2010/main" val="4312349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Памятник </a:t>
            </a:r>
            <a:r>
              <a:rPr lang="ru-RU" dirty="0"/>
              <a:t>букве «Ё» на месте бывшего села </a:t>
            </a:r>
            <a:r>
              <a:rPr lang="ru-RU" dirty="0" err="1"/>
              <a:t>Ёлкино</a:t>
            </a:r>
            <a:r>
              <a:rPr lang="ru-RU" dirty="0"/>
              <a:t> в </a:t>
            </a:r>
            <a:r>
              <a:rPr lang="ru-RU" dirty="0" err="1"/>
              <a:t>Ядринском</a:t>
            </a:r>
            <a:r>
              <a:rPr lang="ru-RU" dirty="0"/>
              <a:t> районе Чувашии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1302" y="2052638"/>
            <a:ext cx="2931171" cy="4195762"/>
          </a:xfrm>
        </p:spPr>
      </p:pic>
    </p:spTree>
    <p:extLst>
      <p:ext uri="{BB962C8B-B14F-4D97-AF65-F5344CB8AC3E}">
        <p14:creationId xmlns:p14="http://schemas.microsoft.com/office/powerpoint/2010/main" val="42925908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Памятник букве «Ё» в Перми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7043" y="2052638"/>
            <a:ext cx="3079689" cy="4195762"/>
          </a:xfrm>
        </p:spPr>
      </p:pic>
    </p:spTree>
    <p:extLst>
      <p:ext uri="{BB962C8B-B14F-4D97-AF65-F5344CB8AC3E}">
        <p14:creationId xmlns:p14="http://schemas.microsoft.com/office/powerpoint/2010/main" val="1644466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Буква «Ё» в Москве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6263" y="2826544"/>
            <a:ext cx="2381250" cy="2647950"/>
          </a:xfrm>
        </p:spPr>
      </p:pic>
    </p:spTree>
    <p:extLst>
      <p:ext uri="{BB962C8B-B14F-4D97-AF65-F5344CB8AC3E}">
        <p14:creationId xmlns:p14="http://schemas.microsoft.com/office/powerpoint/2010/main" val="20098893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Храм буквы «Ё» в Челябинской области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1082" y="1513016"/>
            <a:ext cx="4300809" cy="5081747"/>
          </a:xfrm>
        </p:spPr>
      </p:pic>
    </p:spTree>
    <p:extLst>
      <p:ext uri="{BB962C8B-B14F-4D97-AF65-F5344CB8AC3E}">
        <p14:creationId xmlns:p14="http://schemas.microsoft.com/office/powerpoint/2010/main" val="8936605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7855" y="118067"/>
            <a:ext cx="8908472" cy="6508587"/>
          </a:xfrm>
        </p:spPr>
      </p:pic>
    </p:spTree>
    <p:extLst>
      <p:ext uri="{BB962C8B-B14F-4D97-AF65-F5344CB8AC3E}">
        <p14:creationId xmlns:p14="http://schemas.microsoft.com/office/powerpoint/2010/main" val="4977079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Использованные ресурсы: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https://tvil.ru/blog/nahodki-dla-turistov/yo-moyo-samoy-nevezuchey-bukve-russkogo-alfavita-ispolnyaetsya-235-let</a:t>
            </a:r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421969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292</TotalTime>
  <Words>40</Words>
  <Application>Microsoft Office PowerPoint</Application>
  <PresentationFormat>Широкоэкранный</PresentationFormat>
  <Paragraphs>8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Century Gothic</vt:lpstr>
      <vt:lpstr>Wingdings 3</vt:lpstr>
      <vt:lpstr>Ион</vt:lpstr>
      <vt:lpstr>Самая молодая буква русского алфавита</vt:lpstr>
      <vt:lpstr>Презентация PowerPoint</vt:lpstr>
      <vt:lpstr>Памятник букве «Ё» в Ульяновске</vt:lpstr>
      <vt:lpstr>Памятник букве «Ё» на месте бывшего села Ёлкино в Ядринском районе Чувашии</vt:lpstr>
      <vt:lpstr>Памятник букве «Ё» в Перми</vt:lpstr>
      <vt:lpstr>Буква «Ё» в Москве</vt:lpstr>
      <vt:lpstr>Храм буквы «Ё» в Челябинской области</vt:lpstr>
      <vt:lpstr>Презентация PowerPoint</vt:lpstr>
      <vt:lpstr>Использованные ресурсы: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4</cp:revision>
  <dcterms:created xsi:type="dcterms:W3CDTF">2021-10-26T13:02:04Z</dcterms:created>
  <dcterms:modified xsi:type="dcterms:W3CDTF">2021-10-26T17:55:03Z</dcterms:modified>
</cp:coreProperties>
</file>