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8" r:id="rId2"/>
    <p:sldId id="256" r:id="rId3"/>
    <p:sldId id="260" r:id="rId4"/>
    <p:sldId id="257" r:id="rId5"/>
    <p:sldId id="261" r:id="rId6"/>
    <p:sldId id="262" r:id="rId7"/>
    <p:sldId id="259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531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85773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97684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963386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763976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552623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941271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9603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9310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19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162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8AE780F3-36FA-4910-93FE-598ED111B98A}" type="datetimeFigureOut">
              <a:rPr lang="ru-RU" smtClean="0"/>
              <a:t>15.04.2026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37E21CF2-89B2-4324-A310-7E3A2E8BBA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33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1300" y="431800"/>
            <a:ext cx="11176000" cy="170180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Где под запретом слово </a:t>
            </a:r>
            <a:r>
              <a:rPr lang="ru-RU" sz="5400" smtClean="0"/>
              <a:t>жизнь</a:t>
            </a:r>
            <a:r>
              <a:rPr lang="ru-RU" sz="5400" smtClean="0"/>
              <a:t> 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578" y="2297838"/>
            <a:ext cx="6756907" cy="4080102"/>
          </a:xfrm>
          <a:prstGeom prst="rect">
            <a:avLst/>
          </a:prstGeom>
        </p:spPr>
      </p:pic>
      <p:pic>
        <p:nvPicPr>
          <p:cNvPr id="5" name="Secret_Garden_-_Song_From_A_Secret_Garden_48180865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639300" y="5219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829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86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900" y="269811"/>
            <a:ext cx="9169400" cy="6097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995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00" y="296703"/>
            <a:ext cx="4927600" cy="40498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584" y="3665573"/>
            <a:ext cx="6694738" cy="28266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481979"/>
            <a:ext cx="5613400" cy="293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387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888" y="2971800"/>
            <a:ext cx="3575304" cy="36576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672828" cy="1828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00" y="87449"/>
            <a:ext cx="7264400" cy="48592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1872" y="1549400"/>
            <a:ext cx="9139428" cy="32512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4848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187" y="565138"/>
            <a:ext cx="6665913" cy="44292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6795" y="1399512"/>
            <a:ext cx="4037805" cy="509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362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801" y="149352"/>
            <a:ext cx="6199991" cy="416864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653" y="2569546"/>
            <a:ext cx="5447003" cy="408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5324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876028" cy="2469992"/>
          </a:xfrm>
        </p:spPr>
        <p:txBody>
          <a:bodyPr>
            <a:normAutofit/>
          </a:bodyPr>
          <a:lstStyle/>
          <a:p>
            <a:pPr algn="ctr"/>
            <a:r>
              <a:rPr lang="ru-RU" sz="4800" dirty="0"/>
              <a:t>История Ривы </a:t>
            </a:r>
            <a:r>
              <a:rPr lang="ru-RU" sz="4800" dirty="0" err="1" smtClean="0"/>
              <a:t>Мацияускас</a:t>
            </a:r>
            <a:r>
              <a:rPr lang="ru-RU" sz="4800" dirty="0" smtClean="0"/>
              <a:t>: три </a:t>
            </a:r>
            <a:r>
              <a:rPr lang="ru-RU" sz="4800" dirty="0"/>
              <a:t>года в Освенциме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6971" y="2245086"/>
            <a:ext cx="7522246" cy="4247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5365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241300"/>
            <a:ext cx="5753100" cy="3835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6478" y="2605278"/>
            <a:ext cx="5967222" cy="397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786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781" y="175894"/>
            <a:ext cx="8942501" cy="6453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884180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TM03457515[[fn=Вид]]</Template>
  <TotalTime>739</TotalTime>
  <Words>13</Words>
  <Application>Microsoft Office PowerPoint</Application>
  <PresentationFormat>Широкоэкранный</PresentationFormat>
  <Paragraphs>2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Century Schoolbook</vt:lpstr>
      <vt:lpstr>Wingdings 2</vt:lpstr>
      <vt:lpstr>View</vt:lpstr>
      <vt:lpstr>Где под запретом слово жизнь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История Ривы Мацияускас: три года в Освенциме 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Marinad</dc:creator>
  <cp:lastModifiedBy>Marinad</cp:lastModifiedBy>
  <cp:revision>23</cp:revision>
  <dcterms:created xsi:type="dcterms:W3CDTF">2025-05-06T09:57:32Z</dcterms:created>
  <dcterms:modified xsi:type="dcterms:W3CDTF">2026-04-15T06:02:57Z</dcterms:modified>
</cp:coreProperties>
</file>