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5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8118001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0505882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3386535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3552636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8038377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4196584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95327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9488994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8740925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6340306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7057403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7516C-CFCF-4CFA-BE5C-62F8E8CCD5C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3E48E-E537-4166-86BC-5EC33D73E9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42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image" Target="../media/image2.png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hyperlink" Target="&#1055;&#1072;&#1084;&#1103;&#1090;&#1100;%20&#1079;&#1072;%20&#1089;&#1086;&#1073;&#1086;&#1102;%20&#1087;&#1086;&#1079;&#1086;&#1074;&#1080;.pptx" TargetMode="External"/><Relationship Id="rId2" Type="http://schemas.openxmlformats.org/officeDocument/2006/relationships/slide" Target="slide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image" Target="../media/image3.png"/><Relationship Id="rId10" Type="http://schemas.openxmlformats.org/officeDocument/2006/relationships/slide" Target="slide9.xml"/><Relationship Id="rId4" Type="http://schemas.openxmlformats.org/officeDocument/2006/relationships/slide" Target="slide2.xml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ncrypted-tbn3.gstatic.com/images?q=tbn:ANd9GcRgbSd_y029D4pu_6EtxcjINE_95gm0-99inDCgg9_kvV7tiJsh" TargetMode="External"/><Relationship Id="rId2" Type="http://schemas.openxmlformats.org/officeDocument/2006/relationships/hyperlink" Target="https://encrypted-tbn3.gstatic.com/images?q=tbn:ANd9GcSx-sx7qOOnZumHHpnBaX-PVtWx0NyNszL62jVk9GvcBfEEym2PR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9427" y="822825"/>
            <a:ext cx="914400" cy="91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sldjump"/>
              </a:rPr>
              <a:t>2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99433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37225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271" y="1728777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1" y="2632178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32179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43672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00" y="3543672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299" y="4501008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926" y="450912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0912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" y="768057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6425" y="786813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1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9802" y="79943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3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9802" y="1811978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4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52581" y="183783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action="ppaction://hlinksldjump"/>
              </a:rPr>
              <a:t>5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34927" y="268248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 action="ppaction://hlinksldjump"/>
              </a:rPr>
              <a:t>6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2010" y="2682481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 action="ppaction://hlinksldjump"/>
              </a:rPr>
              <a:t>7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2010" y="3605811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0" action="ppaction://hlinksldjump"/>
              </a:rPr>
              <a:t>8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86405" y="3543672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1" action="ppaction://hlinksldjump"/>
              </a:rPr>
              <a:t>9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0876" y="4529816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2" action="ppaction://hlinksldjump"/>
              </a:rPr>
              <a:t>10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27439" y="4559423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3" action="ppaction://hlinksldjump"/>
              </a:rPr>
              <a:t>11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88224" y="4581128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4" action="ppaction://hlinksldjump"/>
              </a:rPr>
              <a:t>12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40637" y="22206"/>
            <a:ext cx="103363" cy="683579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05" y="13109"/>
            <a:ext cx="196443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27339" y="22207"/>
            <a:ext cx="8913298" cy="8321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8" y="6742111"/>
            <a:ext cx="8967787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50871" y="5580178"/>
            <a:ext cx="5166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7" action="ppaction://hlinkpres?slideindex=1&amp;slidetitle="/>
              </a:rPr>
              <a:t>САМЫЙ УМНЫЙ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76133" y="306392"/>
            <a:ext cx="3412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Викторина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55811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9837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600" b="1" dirty="0" smtClean="0"/>
              <a:t>Первая советская награда периода Великой Отечественной войны.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733256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Орден Отечественной войны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орде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1628800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13504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66734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600" b="1" dirty="0" smtClean="0"/>
              <a:t>Советский полководец. </a:t>
            </a:r>
          </a:p>
          <a:p>
            <a:pPr lvl="0"/>
            <a:r>
              <a:rPr lang="ru-RU" sz="3600" b="1" dirty="0" smtClean="0"/>
              <a:t>Маршал Советского Союза</a:t>
            </a:r>
            <a:endParaRPr lang="ru-RU" sz="36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398" y="50303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Г. Жуков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жуков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1628800"/>
            <a:ext cx="6109582" cy="3433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46201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8042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000" b="1" dirty="0" smtClean="0"/>
              <a:t>Преследование и массовое уничтожение нацистами представителей различных этнических и социальных групп в период существования нацистской Германии</a:t>
            </a:r>
            <a:endParaRPr lang="ru-RU" sz="30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398" y="50303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661248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Холокост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холокос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2204864"/>
            <a:ext cx="5980156" cy="33638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35210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0"/>
            <a:ext cx="8172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Вопрос:</a:t>
            </a:r>
            <a:r>
              <a:rPr lang="ru-RU" sz="3600" b="1" dirty="0" smtClean="0"/>
              <a:t>8 мая 1967 года у Кремлёвской</a:t>
            </a:r>
            <a:r>
              <a:rPr lang="ru-RU" sz="3600" dirty="0" smtClean="0"/>
              <a:t> </a:t>
            </a:r>
            <a:r>
              <a:rPr lang="ru-RU" sz="3600" b="1" dirty="0" smtClean="0"/>
              <a:t>стены</a:t>
            </a:r>
            <a:r>
              <a:rPr lang="ru-RU" sz="3600" dirty="0" smtClean="0"/>
              <a:t> </a:t>
            </a:r>
            <a:r>
              <a:rPr lang="ru-RU" sz="3600" b="1" dirty="0" smtClean="0"/>
              <a:t>был зажжён Вечный огонь на Могиле…</a:t>
            </a:r>
            <a:endParaRPr lang="ru-RU" sz="36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398" y="50303"/>
            <a:ext cx="886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1326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На могиле Неизвестного солдата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вечный огон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17497" y="1772816"/>
            <a:ext cx="6217888" cy="3840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257020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96752"/>
            <a:ext cx="892899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https://encrypted-tbn3.gstatic.com/images?q=tbn:ANd9GcSx-sx7qOOnZumHHpnBaX-PVtWx0NyNszL62jVk9GvcBfEEym2PRg</a:t>
            </a:r>
            <a:r>
              <a:rPr lang="ru-RU" dirty="0" smtClean="0"/>
              <a:t>  - сова</a:t>
            </a:r>
          </a:p>
          <a:p>
            <a:r>
              <a:rPr lang="en-US" dirty="0" smtClean="0">
                <a:hlinkClick r:id="rId3"/>
              </a:rPr>
              <a:t>https://encrypted-tbn3.gstatic.com/images?q=tbn:ANd9GcRgbSd_y029D4pu_6EtxcjINE_95gm0-99inDCgg9_kvV7tiJsh</a:t>
            </a:r>
            <a:r>
              <a:rPr lang="ru-RU" dirty="0" smtClean="0"/>
              <a:t> – вопрос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Автор шаблона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Савченко Наталия Ивановна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, учитель истории, обществознания МБОУ ООШ№7 муниципального образования город Горячий Ключ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При использовании шаблона, просьба этот слайд оставлять!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692696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Ссылки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66543413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212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7894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7624" y="188802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Вопрос:  </a:t>
            </a:r>
            <a:r>
              <a:rPr lang="ru-RU" sz="3600" b="1" dirty="0" smtClean="0"/>
              <a:t>Озеро, через которое проходила дорога жизни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550" y="5711658"/>
            <a:ext cx="8025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Ответ: Ладожское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ладожско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60" y="1556792"/>
            <a:ext cx="6567874" cy="35543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59045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98379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Вопрос: </a:t>
            </a:r>
            <a:r>
              <a:rPr lang="ru-RU" sz="2800" b="1" dirty="0" smtClean="0"/>
              <a:t>Красноармеец диверсионно-разведывательной группы штаба Западного фронта, заброшенная в 1941 году в немецкий тыл. Первая женщина, удостоенная звания Героя Советского Союза во время Великой Отечественной войны.</a:t>
            </a:r>
            <a:endParaRPr lang="ru-RU" sz="28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12334" y="5791200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Зоя Космодемьянская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космодемьянска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2564904"/>
            <a:ext cx="2376264" cy="33267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635936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98379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300" b="1" dirty="0" smtClean="0"/>
              <a:t>Композиционный центр памятника-ансамбля «Героям Сталинградской битвы» на Мамаевом кургане в Волгограде</a:t>
            </a:r>
            <a:endParaRPr lang="ru-RU" sz="33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877272"/>
            <a:ext cx="8132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Родина-мать зовет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родина мат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2204864"/>
            <a:ext cx="5472608" cy="35663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87194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6602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Вопрос: </a:t>
            </a:r>
            <a:r>
              <a:rPr lang="ru-RU" sz="3000" b="1" dirty="0" smtClean="0"/>
              <a:t>Украинский политический деятель, лидер и организатор украинского националистического движения на Западной Украине</a:t>
            </a:r>
            <a:endParaRPr lang="ru-RU" sz="30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С. </a:t>
            </a:r>
            <a:r>
              <a:rPr lang="ru-RU" sz="3600" b="1" i="1" dirty="0" err="1" smtClean="0">
                <a:solidFill>
                  <a:srgbClr val="C0504D">
                    <a:lumMod val="50000"/>
                  </a:srgbClr>
                </a:solidFill>
              </a:rPr>
              <a:t>Бандера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бандер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1988840"/>
            <a:ext cx="3151411" cy="42780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525496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98379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300" b="1" dirty="0" smtClean="0"/>
              <a:t>Лицо, ведущее вооружённую борьбу на территории, оккупированной противником</a:t>
            </a:r>
            <a:endParaRPr lang="ru-RU" sz="33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Партизан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1392127720_145946_5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1700808"/>
            <a:ext cx="4320480" cy="39851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559167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8042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400" b="1" dirty="0" smtClean="0"/>
              <a:t>Блокада какого города длилась с 8 сент. 1941 г. – 27 янв. 1944 г</a:t>
            </a:r>
            <a:endParaRPr lang="ru-RU" sz="3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Ленинград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1629895" cy="162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Ленинград-блокад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1556792"/>
            <a:ext cx="5376598" cy="40324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877602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660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3600" b="1" dirty="0" smtClean="0"/>
              <a:t>Страна, объявившая войну Советскому Союзу</a:t>
            </a:r>
            <a:endParaRPr lang="ru-RU" sz="36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2278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Германия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герман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736" y="1844824"/>
            <a:ext cx="6672233" cy="32026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430307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91200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60207" y="188802"/>
            <a:ext cx="79837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Вопрос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: </a:t>
            </a:r>
            <a:r>
              <a:rPr lang="ru-RU" sz="2800" b="1" dirty="0" smtClean="0"/>
              <a:t>Немецкий политик и оратор, основоположник и центральная фигура национал-социализма, основатель тоталитарной диктатуры Третьего рейха</a:t>
            </a:r>
            <a:endParaRPr lang="ru-RU" sz="2800" b="1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926" y="50303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 w="1905"/>
                <a:solidFill>
                  <a:srgbClr val="C0504D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ru-RU" sz="5400" b="1" dirty="0">
              <a:ln w="1905"/>
              <a:solidFill>
                <a:srgbClr val="C0504D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55420" y="5484372"/>
            <a:ext cx="8132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</a:rPr>
              <a:t>Ответ</a:t>
            </a: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</a:rPr>
              <a:t>: А. Гитлер</a:t>
            </a:r>
            <a:endParaRPr lang="ru-RU" sz="36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1633537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гитле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2132856"/>
            <a:ext cx="3143994" cy="41973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880603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283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Танечка</cp:lastModifiedBy>
  <cp:revision>18</cp:revision>
  <dcterms:created xsi:type="dcterms:W3CDTF">2014-12-19T21:38:15Z</dcterms:created>
  <dcterms:modified xsi:type="dcterms:W3CDTF">2020-01-22T18:29:18Z</dcterms:modified>
</cp:coreProperties>
</file>