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060848"/>
            <a:ext cx="8280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i="1" dirty="0" smtClean="0"/>
              <a:t>О чем нельзя забывать, </a:t>
            </a:r>
          </a:p>
          <a:p>
            <a:pPr algn="r"/>
            <a:r>
              <a:rPr lang="ru-RU" sz="4000" i="1" dirty="0" smtClean="0"/>
              <a:t>так это о простой истине: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i="1" dirty="0" smtClean="0"/>
              <a:t>все, что государство нам дает,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i="1" dirty="0" smtClean="0"/>
              <a:t>оно сначала должно забрат</a:t>
            </a:r>
            <a:r>
              <a:rPr lang="ru-RU" sz="4000" dirty="0" smtClean="0"/>
              <a:t>ь.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79512" y="1052736"/>
            <a:ext cx="871296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алоги нужно платить всегда, так как это соблюдение законов государства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88640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Подведём итоги</a:t>
            </a:r>
            <a:endParaRPr lang="ru-RU" sz="4800" b="1" dirty="0"/>
          </a:p>
        </p:txBody>
      </p:sp>
      <p:pic>
        <p:nvPicPr>
          <p:cNvPr id="8194" name="Picture 2" descr="https://zhazhda.biz/wp-content/uploads/2016/06/Otchetnost-OOO-na-OSN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204879"/>
            <a:ext cx="3182726" cy="2653121"/>
          </a:xfrm>
          <a:prstGeom prst="rect">
            <a:avLst/>
          </a:prstGeom>
          <a:noFill/>
        </p:spPr>
      </p:pic>
      <p:pic>
        <p:nvPicPr>
          <p:cNvPr id="8196" name="Picture 4" descr="https://zhazhda.biz/wp-content/uploads/2016/04/KUDiR-NA-ENV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7203" y="3212976"/>
            <a:ext cx="3196797" cy="2669528"/>
          </a:xfrm>
          <a:prstGeom prst="rect">
            <a:avLst/>
          </a:prstGeom>
          <a:noFill/>
        </p:spPr>
      </p:pic>
      <p:pic>
        <p:nvPicPr>
          <p:cNvPr id="8198" name="Picture 6" descr="https://avatars.mds.yandex.net/get-zen_doc/235144/pub_5b2344f49e29a261874a4dbf_5b2347d1865165fc98acbf4f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68960"/>
            <a:ext cx="3165868" cy="24482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07707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131840" y="422108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940152" y="321297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79512" y="908720"/>
            <a:ext cx="88204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задание: </a:t>
            </a:r>
          </a:p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Составить</a:t>
            </a:r>
            <a:r>
              <a:rPr kumimoji="0" lang="ru-RU" sz="4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презентацию </a:t>
            </a:r>
            <a:endParaRPr kumimoji="0" lang="ru-RU" sz="4800" b="1" i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4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тему </a:t>
            </a:r>
            <a:endParaRPr kumimoji="0" lang="ru-RU" sz="4800" b="1" i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Такие необычные налоги» </a:t>
            </a:r>
          </a:p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(не менее 6 слайдов)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24744"/>
            <a:ext cx="47525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u="sng" dirty="0" smtClean="0"/>
              <a:t>Налоги</a:t>
            </a:r>
            <a:endParaRPr lang="ru-RU" sz="8800" u="sng" dirty="0"/>
          </a:p>
        </p:txBody>
      </p:sp>
      <p:pic>
        <p:nvPicPr>
          <p:cNvPr id="4098" name="Picture 2" descr="https://avatars.mds.yandex.net/get-zen_doc/1221883/pub_5bd8014572e96d00aacabd20_5bd81f89c1416b351a2a0eeb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3" y="2600788"/>
            <a:ext cx="5364088" cy="42572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87849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/>
              <a:t>Налоги – периодические принудительные платежи граждан и из их имуществ и доходов, идущие на нужды государства и общества и установленные в законодательном порядке</a:t>
            </a:r>
            <a:endParaRPr lang="ru-RU" sz="4000" dirty="0"/>
          </a:p>
        </p:txBody>
      </p:sp>
      <p:pic>
        <p:nvPicPr>
          <p:cNvPr id="3074" name="Picture 2" descr="https://cont.ws/uploads/pic/2019/3/nalo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380808"/>
            <a:ext cx="5796136" cy="347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88640"/>
            <a:ext cx="7740352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Император России Петр I: 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свадьбы, на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русские платья, с мельниц, с найма домов, с арбузов, орехов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даже за глаза!</a:t>
            </a: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Петре I был введен «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Бородовой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знак», металлический жетон с надписями: на одной стороне — «Деньги взяты», на другой: «Борода — лишняя тягота».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Налог на воробьёв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немецком городе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Вюртемберг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2" name="Picture 4" descr="https://avatars.mds.yandex.net/get-zen_doc/1585195/pub_5e02237078125e00ad5ad3d1_5e0228aa3d008800afd8d5f4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7" y="3769019"/>
            <a:ext cx="4067943" cy="3088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.9111s.ru/uploads/202005/27/f0bc3d4a4e28ef638515b3cd99ded4d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996952"/>
            <a:ext cx="6036807" cy="412269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79512" y="404664"/>
            <a:ext cx="8712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 настоящее время налоги взимаются:</a:t>
            </a:r>
          </a:p>
          <a:p>
            <a:pPr lvl="0"/>
            <a:r>
              <a:rPr lang="ru-RU" sz="3600" dirty="0" smtClean="0"/>
              <a:t>- с доходов (прибыль, заработная плата);</a:t>
            </a:r>
          </a:p>
          <a:p>
            <a:pPr lvl="0"/>
            <a:r>
              <a:rPr lang="ru-RU" sz="3600" dirty="0" smtClean="0"/>
              <a:t>- с имущества, передачи имущества;</a:t>
            </a:r>
          </a:p>
          <a:p>
            <a:pPr lvl="0"/>
            <a:r>
              <a:rPr lang="ru-RU" sz="3600" dirty="0" smtClean="0"/>
              <a:t>- с юридически значимых действий;</a:t>
            </a:r>
          </a:p>
          <a:p>
            <a:pPr lvl="0"/>
            <a:r>
              <a:rPr lang="ru-RU" sz="3600" dirty="0" smtClean="0"/>
              <a:t>- с ввоза и вывоза товаров за границу.</a:t>
            </a:r>
          </a:p>
          <a:p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3861048"/>
            <a:ext cx="39604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Физические лица - граждане </a:t>
            </a:r>
          </a:p>
          <a:p>
            <a:pPr algn="ctr"/>
            <a:r>
              <a:rPr lang="ru-RU" sz="2800" dirty="0" smtClean="0"/>
              <a:t>Юридические лица - организации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ypresentation.ru/documents_6/857a76ba820e2221a0427c82a417e033/img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6632"/>
            <a:ext cx="8052048" cy="62646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851920" y="623731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До 1 ноября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f.ppt-online.org/files/slide/q/QIV3vF0Uj1bnfWGldeEc5tCzPr8ags24ANuBKH/slide-5.jpg"/>
          <p:cNvPicPr>
            <a:picLocks noChangeAspect="1" noChangeArrowheads="1"/>
          </p:cNvPicPr>
          <p:nvPr/>
        </p:nvPicPr>
        <p:blipFill>
          <a:blip r:embed="rId2" cstate="print"/>
          <a:srcRect t="10073"/>
          <a:stretch>
            <a:fillRect/>
          </a:stretch>
        </p:blipFill>
        <p:spPr bwMode="auto">
          <a:xfrm>
            <a:off x="1691680" y="3026312"/>
            <a:ext cx="5688632" cy="3831688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79512" y="116632"/>
            <a:ext cx="8424936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Прямые налоги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взимаются с доходов и имуществ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непосредственно с лиц, обязанных их выплачивать.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Прямые налоги платят все граждане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Косвенные налоги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– это налоги на товары или виды деятельности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Окончательным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плательщиком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косвенных налогов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выступает потребитель товара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 вносит их в казну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 он, а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продавец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товара или услуги.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261228"/>
            <a:ext cx="8820472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в группах:</a:t>
            </a: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</a:t>
            </a:r>
            <a:r>
              <a:rPr kumimoji="0" lang="ru-RU" sz="4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группе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найти примеры прямых налогов.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</a:t>
            </a:r>
            <a:r>
              <a:rPr kumimoji="0" lang="ru-RU" sz="4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группе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найти примеры косвенных налогов.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</a:t>
            </a:r>
            <a:r>
              <a:rPr kumimoji="0" lang="ru-RU" sz="4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группе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куда поступают уплаченные нами налоги?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rimery-nalogov-vidy-nalogov-podohodnyj-nalo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8784976" cy="6580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143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Александра Ивановна</dc:creator>
  <cp:lastModifiedBy>Руководитель</cp:lastModifiedBy>
  <cp:revision>12</cp:revision>
  <dcterms:created xsi:type="dcterms:W3CDTF">2022-04-13T06:24:21Z</dcterms:created>
  <dcterms:modified xsi:type="dcterms:W3CDTF">2022-04-22T04:34:23Z</dcterms:modified>
</cp:coreProperties>
</file>