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62" y="5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23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915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0149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462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3355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933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154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601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295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458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0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73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08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772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993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34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80386-DA6B-4670-AB9D-95F7CBD9BFD0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D6BC091-4B34-4038-BCA5-9C4993A8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53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624" y="2129425"/>
            <a:ext cx="1164774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Дорогу осилит идущий,</a:t>
            </a:r>
          </a:p>
          <a:p>
            <a:r>
              <a:rPr lang="ru-RU" sz="6600" b="1" dirty="0" smtClean="0">
                <a:solidFill>
                  <a:srgbClr val="0070C0"/>
                </a:solidFill>
              </a:rPr>
              <a:t>а информатику мыслящий.</a:t>
            </a:r>
            <a:endParaRPr lang="ru-RU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6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3775" y="626301"/>
            <a:ext cx="78053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Мини-проект снеговик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687" y="1800152"/>
            <a:ext cx="5703518" cy="456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838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1273431" y="1326456"/>
            <a:ext cx="7941598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600" b="1" dirty="0" smtClean="0">
                <a:solidFill>
                  <a:srgbClr val="002060"/>
                </a:solidFill>
              </a:rPr>
              <a:t>Критерии:</a:t>
            </a:r>
          </a:p>
          <a:p>
            <a:r>
              <a:rPr lang="ru-RU" sz="6600" b="1" dirty="0" smtClean="0">
                <a:solidFill>
                  <a:srgbClr val="002060"/>
                </a:solidFill>
              </a:rPr>
              <a:t>«5» – 10-13 баллов</a:t>
            </a:r>
          </a:p>
          <a:p>
            <a:r>
              <a:rPr lang="ru-RU" sz="6600" b="1" dirty="0" smtClean="0">
                <a:solidFill>
                  <a:srgbClr val="002060"/>
                </a:solidFill>
              </a:rPr>
              <a:t>«4» – 8-9 баллов</a:t>
            </a:r>
          </a:p>
          <a:p>
            <a:r>
              <a:rPr lang="ru-RU" sz="6600" b="1" dirty="0" smtClean="0">
                <a:solidFill>
                  <a:srgbClr val="002060"/>
                </a:solidFill>
              </a:rPr>
              <a:t>«3» - 6-7 баллов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10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144" y="1202499"/>
            <a:ext cx="859285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Домашнее задание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 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r>
              <a:rPr lang="ru-RU" sz="4000" b="1" dirty="0" smtClean="0">
                <a:solidFill>
                  <a:srgbClr val="0070C0"/>
                </a:solidFill>
              </a:rPr>
              <a:t>Составьте алгоритм приготовления вашего любимого блюда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29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036" y="1223571"/>
            <a:ext cx="8859327" cy="42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2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3255" y="1215025"/>
            <a:ext cx="973375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О чем этот мультфильм?</a:t>
            </a:r>
          </a:p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Что надо было сделать героям?</a:t>
            </a:r>
          </a:p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Выполнили они задание?</a:t>
            </a:r>
          </a:p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Почему им это не удалось?</a:t>
            </a:r>
          </a:p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Как это сделать?</a:t>
            </a:r>
          </a:p>
        </p:txBody>
      </p:sp>
    </p:spTree>
    <p:extLst>
      <p:ext uri="{BB962C8B-B14F-4D97-AF65-F5344CB8AC3E}">
        <p14:creationId xmlns:p14="http://schemas.microsoft.com/office/powerpoint/2010/main" val="3143519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3879" y="588723"/>
            <a:ext cx="85892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Что такое алгоритм.</a:t>
            </a:r>
            <a:endParaRPr lang="ru-RU" sz="66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4608" y="1841242"/>
            <a:ext cx="6974986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называется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считается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понимается под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представляет собой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выражает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является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Что такое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Каковы свойства и виды …?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 чем заключается сущность …?</a:t>
            </a:r>
          </a:p>
          <a:p>
            <a:pPr marL="342900" indent="-342900">
              <a:buAutoNum type="arabicPeriod"/>
            </a:pP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46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0061" y="862963"/>
            <a:ext cx="95406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Алгоритм</a:t>
            </a:r>
            <a:r>
              <a:rPr lang="ru-RU" sz="60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4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понятное и точное предписание исполнителю выполнить конечную последовательность команд, приводящую от исходных данных к результату.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39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458" y="2342367"/>
            <a:ext cx="80906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Жизненные задачи</a:t>
            </a:r>
            <a:endParaRPr lang="ru-RU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11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2366" y="0"/>
            <a:ext cx="5985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i="1" dirty="0" err="1" smtClean="0">
                <a:solidFill>
                  <a:srgbClr val="0070C0"/>
                </a:solidFill>
              </a:rPr>
              <a:t>Физминутка</a:t>
            </a:r>
            <a:endParaRPr lang="ru-RU" sz="7200" b="1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ÐÐ°ÑÑÐ¸Ð½ÐºÐ¸ Ð¿Ð¾ Ð·Ð°Ð¿ÑÐ¾ÑÑ ÐºÐ°ÑÑÐ¸Ð½ÐºÐ¸ Ñ Ð²ÐµÑÐµÐ»ÑÐ¼Ð¸ ÑÐµÐ»Ð¾Ð²ÐµÑÐºÐ°Ð¼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83" y="1457889"/>
            <a:ext cx="5130409" cy="513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184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667" y="325502"/>
            <a:ext cx="1939334" cy="593124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228391"/>
              </p:ext>
            </p:extLst>
          </p:nvPr>
        </p:nvGraphicFramePr>
        <p:xfrm>
          <a:off x="164295" y="439071"/>
          <a:ext cx="6399343" cy="3925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9343"/>
              </a:tblGrid>
              <a:tr h="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Взять листы самоконтроля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Сесть за компьютер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Открыть папку «Алгоритм»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Открыть текстовый документ с ссылками на задания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Выполнить задания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Оценить свою работу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140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306" y="237995"/>
            <a:ext cx="3594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solidFill>
                  <a:srgbClr val="0070C0"/>
                </a:solidFill>
              </a:rPr>
              <a:t>тест</a:t>
            </a:r>
            <a:endParaRPr lang="ru-RU" sz="8000" b="1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306" y="1858118"/>
            <a:ext cx="8906006" cy="319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Закончите предложение: «Алгоритмом называется …»</a:t>
            </a:r>
            <a:b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нумерованный список   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любая последовательность команд</a:t>
            </a:r>
            <a:b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команды, которые может выполнить человек или компьютер</a:t>
            </a:r>
            <a:b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 конечная последовательность шагов в решении задачи, приводящая от исходных данных к требуемому результату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82960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210</TotalTime>
  <Words>130</Words>
  <Application>Microsoft Office PowerPoint</Application>
  <PresentationFormat>Широкоэкранный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Symbol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17</cp:revision>
  <dcterms:created xsi:type="dcterms:W3CDTF">2019-02-04T02:06:51Z</dcterms:created>
  <dcterms:modified xsi:type="dcterms:W3CDTF">2019-02-04T06:53:38Z</dcterms:modified>
</cp:coreProperties>
</file>