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DA0CB-788E-4D61-980F-BEA34AC8E47B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D12C8-D80D-4D65-83E5-050E24B8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43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Звучит</a:t>
            </a:r>
            <a:r>
              <a:rPr lang="ru-RU" baseline="0" dirty="0" smtClean="0"/>
              <a:t> мелодия «</a:t>
            </a:r>
            <a:r>
              <a:rPr lang="en-US" baseline="0" dirty="0" smtClean="0"/>
              <a:t>Meeting</a:t>
            </a:r>
            <a:r>
              <a:rPr lang="ru-RU" baseline="0" dirty="0" smtClean="0"/>
              <a:t>»</a:t>
            </a:r>
            <a:r>
              <a:rPr lang="en-US" baseline="0" dirty="0" smtClean="0"/>
              <a:t> </a:t>
            </a:r>
            <a:r>
              <a:rPr lang="ru-RU" baseline="0" dirty="0" smtClean="0"/>
              <a:t>из «</a:t>
            </a:r>
            <a:r>
              <a:rPr lang="ru-RU" baseline="0" dirty="0" err="1" smtClean="0"/>
              <a:t>Что?Где?Когда</a:t>
            </a:r>
            <a:r>
              <a:rPr lang="ru-RU" baseline="0" dirty="0" smtClean="0"/>
              <a:t>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D12C8-D80D-4D65-83E5-050E24B8D3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381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colink.ru/assets/img/1425559166_whatm-where-wh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442372"/>
            <a:ext cx="6984776" cy="58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04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3850734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Образец: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it?</a:t>
            </a:r>
          </a:p>
          <a:p>
            <a:endParaRPr lang="en-US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is it?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63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2492896"/>
            <a:ext cx="5723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Let’s have a rest!</a:t>
            </a:r>
            <a:endParaRPr lang="ru-RU" sz="5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39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1.1zoom.ru/b5050/745/356798-sepik_1920x12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" r="8561"/>
          <a:stretch/>
        </p:blipFill>
        <p:spPr bwMode="auto">
          <a:xfrm>
            <a:off x="3674366" y="5271727"/>
            <a:ext cx="1747349" cy="1296775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d4e3355327a0ddcf61fcd01737a80d30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2768">
            <a:off x="2364063" y="2207996"/>
            <a:ext cx="1428111" cy="904471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2.bp.blogspot.com/-5VSKB5-Nnps/WtgmnEhvROI/AAAAAAAARKY/VGMt3x8UpIYbmPbWWt-7lDzKBhz-g2H0ACLcBGAs/s1600/%25D0%25BB%25D0%25BE%25D1%2588%25D0%25B0%25D0%25B4%25D1%258C_DoV%2B%25283%25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4046" y="3068960"/>
            <a:ext cx="4139954" cy="3544777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g2.freepng.ru/20180509/pyq/kisspng-mallard-american-black-duck-duck-decoy-5af325944eed42.41308081152588430832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625" y="5728580"/>
            <a:ext cx="1200177" cy="88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g2.freepng.ru/20180430/tqw/kisspng-labrador-retriever-flat-coated-retriever-puppy-nov-5ae6cf9af36348.158159981525075866996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6" r="11860"/>
          <a:stretch/>
        </p:blipFill>
        <p:spPr bwMode="auto">
          <a:xfrm flipH="1">
            <a:off x="287816" y="4803903"/>
            <a:ext cx="2015716" cy="194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suvenirka24.ru/images/thumbnails/1223/1000/detailed/27589/6843.60_2_tif_1000x100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0" t="6418" r="11859" b="5376"/>
          <a:stretch/>
        </p:blipFill>
        <p:spPr bwMode="auto">
          <a:xfrm>
            <a:off x="1463687" y="3871821"/>
            <a:ext cx="1380120" cy="131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im0-tub-ru.yandex.net/i?id=dc23a776cefef088e6eb95c4cc197562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423" flipH="1">
            <a:off x="310341" y="2767946"/>
            <a:ext cx="1314152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i.pinimg.com/originals/bf/c5/21/bfc5217d697f7c8cdd11d355cd6a1a9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68" y="54709"/>
            <a:ext cx="2535739" cy="301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photoshop-kopona.com/uploads/posts/2018-09/1537729785_3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983" y="266668"/>
            <a:ext cx="1309043" cy="129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img2.freepng.ru/20180404/oyw/kisspng-bus-luxury-vehicle-car-taxi-coach-tour-5ac4ee1a725408.906398101522855450468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339" y="133705"/>
            <a:ext cx="3777134" cy="251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static-ru.insales.ru/images/products/1/7943/150404871/%D0%90%D0%9F_177_-_%D0%A2%D0%B0%D1%80%D0%B5%D0%BB%D0%BA%D0%B0__%D0%91%D0%BB%D1%8E%D0%B4%D0%BE__D-30_5%D1%81%D0%BC__3_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" t="35557" r="3614" b="15405"/>
          <a:stretch/>
        </p:blipFill>
        <p:spPr bwMode="auto">
          <a:xfrm>
            <a:off x="2843807" y="4358030"/>
            <a:ext cx="2446055" cy="89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cdn4.vectorstock.com/i/1000x1000/91/83/candy-in-a-wrapper-vector-6969183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2"/>
          <a:stretch/>
        </p:blipFill>
        <p:spPr bwMode="auto">
          <a:xfrm>
            <a:off x="3563578" y="3100355"/>
            <a:ext cx="1006511" cy="98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62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elcdn.fedsp.com/andromeda/23/7360/3d5c48a7c06e36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06" b="15911"/>
          <a:stretch/>
        </p:blipFill>
        <p:spPr bwMode="auto">
          <a:xfrm>
            <a:off x="107504" y="0"/>
            <a:ext cx="8864656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s://i.pinimg.com/originals/a2/37/f5/a237f530ce9dd53e6ed71ed50327647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22"/>
          <a:stretch/>
        </p:blipFill>
        <p:spPr bwMode="auto">
          <a:xfrm>
            <a:off x="0" y="4002608"/>
            <a:ext cx="216898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761015" y="3861048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97279" y="3820688"/>
            <a:ext cx="43152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7</a:t>
            </a:r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14970" y="558924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51234" y="5509761"/>
            <a:ext cx="43152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2659" y="1700808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21495" y="1692097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Aharoni" panose="02010803020104030203" pitchFamily="2" charset="-79"/>
              </a:rPr>
              <a:t>13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019026" y="1093022"/>
            <a:ext cx="586849" cy="576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970048" y="1093022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19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6016" y="4019792"/>
            <a:ext cx="576064" cy="55447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661646" y="4010811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25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71411" y="5136081"/>
            <a:ext cx="643993" cy="58477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51005" y="5136081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29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524328" y="3455966"/>
            <a:ext cx="576064" cy="581811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469958" y="3469473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34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058417" y="2420888"/>
            <a:ext cx="576064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038268" y="2398167"/>
            <a:ext cx="684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39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105" name="Picture 9" descr="https://img0.liveinternet.ru/images/attach/c/8/101/287/101287890_large_0_73c72_7fe83cdb_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545" y="40132"/>
            <a:ext cx="2163615" cy="269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850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01.infourok.ru/images/doc/47/58527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55" y="260647"/>
            <a:ext cx="7968885" cy="597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874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33</Words>
  <Application>Microsoft Office PowerPoint</Application>
  <PresentationFormat>Экран (4:3)</PresentationFormat>
  <Paragraphs>16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2020-12-10T01:14:35Z</dcterms:created>
  <dcterms:modified xsi:type="dcterms:W3CDTF">2021-11-10T18:50:14Z</dcterms:modified>
</cp:coreProperties>
</file>