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458200" cy="226211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Обобщение  темы</a:t>
            </a:r>
            <a:br>
              <a:rPr lang="ru-RU" b="1" dirty="0" smtClean="0"/>
            </a:br>
            <a:r>
              <a:rPr lang="ru-RU" b="1" dirty="0" smtClean="0"/>
              <a:t> «Работа и мощность электрического тока»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581128"/>
            <a:ext cx="4680520" cy="1752600"/>
          </a:xfrm>
        </p:spPr>
        <p:txBody>
          <a:bodyPr/>
          <a:lstStyle/>
          <a:p>
            <a:r>
              <a:rPr lang="ru-RU" b="1" dirty="0" smtClean="0"/>
              <a:t>Лишь только работа покажет  кто и насколько мощный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Закрепление знаний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325112"/>
          </a:xfrm>
        </p:spPr>
        <p:txBody>
          <a:bodyPr/>
          <a:lstStyle/>
          <a:p>
            <a:pPr algn="ctr"/>
            <a:r>
              <a:rPr lang="en-US" dirty="0" err="1" smtClean="0"/>
              <a:t>kahoot.it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893064"/>
          </a:xfrm>
        </p:spPr>
        <p:txBody>
          <a:bodyPr/>
          <a:lstStyle/>
          <a:p>
            <a:r>
              <a:rPr lang="ru-RU" dirty="0" smtClean="0"/>
              <a:t>Какие величины электрического тока мы сегодня обобщали?</a:t>
            </a:r>
          </a:p>
          <a:p>
            <a:r>
              <a:rPr lang="ru-RU" dirty="0" smtClean="0"/>
              <a:t>Как связаны друг с другом работа и мощность?</a:t>
            </a:r>
          </a:p>
          <a:p>
            <a:r>
              <a:rPr lang="ru-RU" dirty="0" smtClean="0"/>
              <a:t>Чем мы должны  руководствоваться с вами при выборе электроприбора?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ДЗ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51" t="14453" r="28125" b="54421"/>
          <a:stretch>
            <a:fillRect/>
          </a:stretch>
        </p:blipFill>
        <p:spPr bwMode="auto">
          <a:xfrm>
            <a:off x="467544" y="1412776"/>
            <a:ext cx="824851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4365104"/>
            <a:ext cx="79736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https://urls.uchi.ru/l/722d48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3251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196752"/>
            <a:ext cx="710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64288" y="1916832"/>
            <a:ext cx="670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4221088"/>
            <a:ext cx="800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U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301208"/>
            <a:ext cx="7521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q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4725144"/>
            <a:ext cx="460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80112" y="1988840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3068960"/>
            <a:ext cx="7360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R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1484784"/>
            <a:ext cx="6591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028384" y="4797152"/>
            <a:ext cx="4235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l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8104" y="5589240"/>
            <a:ext cx="631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l-G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Решение задач</a:t>
            </a:r>
            <a:br>
              <a:rPr lang="ru-RU" dirty="0" smtClean="0"/>
            </a:br>
            <a:r>
              <a:rPr lang="ru-RU" sz="4400" dirty="0" smtClean="0"/>
              <a:t>1 задача</a:t>
            </a:r>
            <a:endParaRPr lang="ru-RU" sz="4400" dirty="0"/>
          </a:p>
        </p:txBody>
      </p:sp>
      <p:pic>
        <p:nvPicPr>
          <p:cNvPr id="5" name="Содержимое 4" descr="C:\Users\user\Desktop\IMG-20220224-WA0006.jpg"/>
          <p:cNvPicPr>
            <a:picLocks noGrp="1"/>
          </p:cNvPicPr>
          <p:nvPr>
            <p:ph idx="1"/>
          </p:nvPr>
        </p:nvPicPr>
        <p:blipFill>
          <a:blip r:embed="rId2" cstate="print"/>
          <a:srcRect l="47547"/>
          <a:stretch>
            <a:fillRect/>
          </a:stretch>
        </p:blipFill>
        <p:spPr bwMode="auto">
          <a:xfrm rot="16200000">
            <a:off x="2947256" y="1741376"/>
            <a:ext cx="3140968" cy="377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esktop\учитель года\sravnenie-zatrat-pri-ekspluatatsii-raznyh-lamp.jpg"/>
          <p:cNvPicPr/>
          <p:nvPr/>
        </p:nvPicPr>
        <p:blipFill>
          <a:blip r:embed="rId2" cstate="print"/>
          <a:srcRect t="13898"/>
          <a:stretch>
            <a:fillRect/>
          </a:stretch>
        </p:blipFill>
        <p:spPr bwMode="auto">
          <a:xfrm>
            <a:off x="0" y="0"/>
            <a:ext cx="5724128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2263" t="17666" r="33985" b="10410"/>
          <a:stretch>
            <a:fillRect/>
          </a:stretch>
        </p:blipFill>
        <p:spPr bwMode="auto">
          <a:xfrm>
            <a:off x="3347864" y="3645024"/>
            <a:ext cx="5796136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Решение задач</a:t>
            </a:r>
            <a:br>
              <a:rPr lang="ru-RU" dirty="0" smtClean="0"/>
            </a:br>
            <a:r>
              <a:rPr lang="ru-RU" sz="4400" dirty="0" smtClean="0"/>
              <a:t>2 задача</a:t>
            </a:r>
            <a:endParaRPr lang="ru-RU" sz="4400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 cstate="print"/>
          <a:srcRect l="6060" t="18297" r="61803" b="12618"/>
          <a:stretch>
            <a:fillRect/>
          </a:stretch>
        </p:blipFill>
        <p:spPr bwMode="auto">
          <a:xfrm>
            <a:off x="683568" y="1700808"/>
            <a:ext cx="357793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3555" t="32110" r="59880" b="26547"/>
          <a:stretch>
            <a:fillRect/>
          </a:stretch>
        </p:blipFill>
        <p:spPr bwMode="auto">
          <a:xfrm>
            <a:off x="4499991" y="1628800"/>
            <a:ext cx="436162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3148" t="27276" r="23786" b="17773"/>
          <a:stretch>
            <a:fillRect/>
          </a:stretch>
        </p:blipFill>
        <p:spPr bwMode="auto">
          <a:xfrm>
            <a:off x="755576" y="908720"/>
            <a:ext cx="7848872" cy="563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Техническая характеристика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Проект –исследование </a:t>
            </a:r>
            <a:br>
              <a:rPr lang="ru-RU" b="1" dirty="0" smtClean="0"/>
            </a:br>
            <a:r>
              <a:rPr lang="ru-RU" b="1" dirty="0" smtClean="0"/>
              <a:t>«Определение мощности лампы»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000" t="33141" r="57000" b="31064"/>
          <a:stretch>
            <a:fillRect/>
          </a:stretch>
        </p:blipFill>
        <p:spPr bwMode="auto">
          <a:xfrm>
            <a:off x="2339752" y="1772816"/>
            <a:ext cx="473374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5940152" y="3501008"/>
            <a:ext cx="1152128" cy="1296144"/>
          </a:xfrm>
          <a:prstGeom prst="ellipse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300192" y="386104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7" name="Овал 6"/>
          <p:cNvSpPr/>
          <p:nvPr/>
        </p:nvSpPr>
        <p:spPr>
          <a:xfrm>
            <a:off x="4211960" y="3789040"/>
            <a:ext cx="864096" cy="792088"/>
          </a:xfrm>
          <a:prstGeom prst="ellipse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427984" y="393305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</a:t>
            </a:r>
            <a:endParaRPr lang="ru-RU" sz="28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148064" y="4221088"/>
            <a:ext cx="50405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652120" y="4221088"/>
            <a:ext cx="0" cy="122413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35896" y="4293096"/>
            <a:ext cx="0" cy="122413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635896" y="4221088"/>
            <a:ext cx="50405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66800"/>
          </a:xfrm>
        </p:spPr>
        <p:txBody>
          <a:bodyPr/>
          <a:lstStyle/>
          <a:p>
            <a:r>
              <a:rPr lang="ru-RU" dirty="0" smtClean="0"/>
              <a:t>Контрольные 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57704"/>
          </a:xfrm>
        </p:spPr>
        <p:txBody>
          <a:bodyPr/>
          <a:lstStyle/>
          <a:p>
            <a:r>
              <a:rPr lang="ru-RU" sz="3600" dirty="0" smtClean="0"/>
              <a:t>1)Как найти мощность лампы?</a:t>
            </a:r>
          </a:p>
          <a:p>
            <a:r>
              <a:rPr lang="ru-RU" sz="3600" dirty="0" smtClean="0"/>
              <a:t>2)Каким величинам мощность прямо пропорциональна и обратно пропорциональна?</a:t>
            </a:r>
          </a:p>
          <a:p>
            <a:r>
              <a:rPr lang="ru-RU" sz="3600" dirty="0" smtClean="0"/>
              <a:t>3)Почему сила тока может быть отрицательной?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Физкультминутка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415" t="33291" r="59499" b="30075"/>
          <a:stretch>
            <a:fillRect/>
          </a:stretch>
        </p:blipFill>
        <p:spPr bwMode="auto">
          <a:xfrm>
            <a:off x="0" y="1124744"/>
            <a:ext cx="4392488" cy="322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14662" t="33094" r="58220" b="39344"/>
          <a:stretch>
            <a:fillRect/>
          </a:stretch>
        </p:blipFill>
        <p:spPr bwMode="auto">
          <a:xfrm>
            <a:off x="4139952" y="3737606"/>
            <a:ext cx="4752528" cy="271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86</TotalTime>
  <Words>93</Words>
  <Application>Microsoft Office PowerPoint</Application>
  <PresentationFormat>Экран 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Городская</vt:lpstr>
      <vt:lpstr>Обобщение  темы  «Работа и мощность электрического тока»</vt:lpstr>
      <vt:lpstr>Повторение</vt:lpstr>
      <vt:lpstr>Решение задач 1 задача</vt:lpstr>
      <vt:lpstr>Слайд 4</vt:lpstr>
      <vt:lpstr>Решение задач 2 задача</vt:lpstr>
      <vt:lpstr>Техническая характеристика</vt:lpstr>
      <vt:lpstr>Проект –исследование  «Определение мощности лампы»</vt:lpstr>
      <vt:lpstr>Контрольные вопросы:</vt:lpstr>
      <vt:lpstr>Физкультминутка </vt:lpstr>
      <vt:lpstr>Закрепление знаний</vt:lpstr>
      <vt:lpstr>Итог урока</vt:lpstr>
      <vt:lpstr>ДЗ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 темы  «Работа и мощность электрического тока»</dc:title>
  <dc:creator>user</dc:creator>
  <cp:lastModifiedBy>user</cp:lastModifiedBy>
  <cp:revision>4</cp:revision>
  <dcterms:created xsi:type="dcterms:W3CDTF">2022-02-23T20:43:44Z</dcterms:created>
  <dcterms:modified xsi:type="dcterms:W3CDTF">2022-03-02T19:59:00Z</dcterms:modified>
</cp:coreProperties>
</file>