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61" r:id="rId2"/>
    <p:sldId id="278" r:id="rId3"/>
    <p:sldId id="290" r:id="rId4"/>
    <p:sldId id="263" r:id="rId5"/>
    <p:sldId id="264" r:id="rId6"/>
    <p:sldId id="275" r:id="rId7"/>
    <p:sldId id="274" r:id="rId8"/>
    <p:sldId id="286" r:id="rId9"/>
    <p:sldId id="271" r:id="rId10"/>
    <p:sldId id="280" r:id="rId11"/>
    <p:sldId id="284" r:id="rId12"/>
    <p:sldId id="291" r:id="rId13"/>
    <p:sldId id="281" r:id="rId14"/>
    <p:sldId id="285" r:id="rId15"/>
    <p:sldId id="282" r:id="rId16"/>
    <p:sldId id="293" r:id="rId17"/>
    <p:sldId id="294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EE8"/>
    <a:srgbClr val="F4F4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33" autoAdjust="0"/>
  </p:normalViewPr>
  <p:slideViewPr>
    <p:cSldViewPr>
      <p:cViewPr>
        <p:scale>
          <a:sx n="107" d="100"/>
          <a:sy n="107" d="100"/>
        </p:scale>
        <p:origin x="-7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29328F-5D53-4C5D-B6F3-07112B47E377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980A8BD-7FDE-4E47-928B-04D85162CFA4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3600" b="1" i="1" dirty="0" err="1" smtClean="0">
              <a:solidFill>
                <a:srgbClr val="00B050"/>
              </a:solidFill>
            </a:rPr>
            <a:t>Квест</a:t>
          </a:r>
          <a:r>
            <a:rPr lang="ru-RU" sz="3600" b="1" i="1" dirty="0" smtClean="0">
              <a:solidFill>
                <a:srgbClr val="00B050"/>
              </a:solidFill>
            </a:rPr>
            <a:t> </a:t>
          </a:r>
        </a:p>
        <a:p>
          <a:r>
            <a:rPr lang="ru-RU" sz="3600" b="1" i="1" dirty="0" smtClean="0">
              <a:solidFill>
                <a:srgbClr val="00B050"/>
              </a:solidFill>
            </a:rPr>
            <a:t>8 Марта</a:t>
          </a:r>
          <a:endParaRPr lang="ru-RU" sz="3600" b="1" i="1" dirty="0">
            <a:solidFill>
              <a:srgbClr val="00B050"/>
            </a:solidFill>
          </a:endParaRPr>
        </a:p>
      </dgm:t>
    </dgm:pt>
    <dgm:pt modelId="{0F9CC0FF-77E9-44AF-AD44-E3BF4A1F4F6D}" type="parTrans" cxnId="{C5948EFF-B7C3-4DCF-A922-CBC6733307FA}">
      <dgm:prSet/>
      <dgm:spPr/>
      <dgm:t>
        <a:bodyPr/>
        <a:lstStyle/>
        <a:p>
          <a:endParaRPr lang="ru-RU"/>
        </a:p>
      </dgm:t>
    </dgm:pt>
    <dgm:pt modelId="{7973A7E0-D56B-42F1-90B8-8BAFEBE6EE0E}" type="sibTrans" cxnId="{C5948EFF-B7C3-4DCF-A922-CBC6733307FA}">
      <dgm:prSet/>
      <dgm:spPr/>
      <dgm:t>
        <a:bodyPr/>
        <a:lstStyle/>
        <a:p>
          <a:endParaRPr lang="ru-RU"/>
        </a:p>
      </dgm:t>
    </dgm:pt>
    <dgm:pt modelId="{57536C48-578B-4A44-95DE-D547B35AFC24}">
      <dgm:prSet/>
      <dgm:spPr>
        <a:solidFill>
          <a:srgbClr val="FFFF00"/>
        </a:solidFill>
      </dgm:spPr>
      <dgm:t>
        <a:bodyPr/>
        <a:lstStyle/>
        <a:p>
          <a:r>
            <a:rPr lang="ru-RU" b="1" i="1" dirty="0" smtClean="0">
              <a:solidFill>
                <a:srgbClr val="0070C0"/>
              </a:solidFill>
            </a:rPr>
            <a:t>Интеллектуальная страница</a:t>
          </a:r>
          <a:endParaRPr lang="ru-RU" b="1" i="1" dirty="0">
            <a:solidFill>
              <a:srgbClr val="0070C0"/>
            </a:solidFill>
          </a:endParaRPr>
        </a:p>
      </dgm:t>
    </dgm:pt>
    <dgm:pt modelId="{68F24823-E793-4981-9543-0239E2C244FF}" type="parTrans" cxnId="{1A1BE3C7-7B32-4288-A13C-61D8F4F6A7EB}">
      <dgm:prSet/>
      <dgm:spPr/>
      <dgm:t>
        <a:bodyPr/>
        <a:lstStyle/>
        <a:p>
          <a:endParaRPr lang="ru-RU"/>
        </a:p>
      </dgm:t>
    </dgm:pt>
    <dgm:pt modelId="{15988833-2498-4AA2-80B6-4CC42077ECAF}" type="sibTrans" cxnId="{1A1BE3C7-7B32-4288-A13C-61D8F4F6A7EB}">
      <dgm:prSet/>
      <dgm:spPr/>
      <dgm:t>
        <a:bodyPr/>
        <a:lstStyle/>
        <a:p>
          <a:endParaRPr lang="ru-RU"/>
        </a:p>
      </dgm:t>
    </dgm:pt>
    <dgm:pt modelId="{B7D95890-A4D4-4C26-A63A-62B0EFD5CE53}">
      <dgm:prSet/>
      <dgm:spPr>
        <a:solidFill>
          <a:srgbClr val="FFFF00"/>
        </a:solidFill>
      </dgm:spPr>
      <dgm:t>
        <a:bodyPr/>
        <a:lstStyle/>
        <a:p>
          <a:r>
            <a:rPr lang="ru-RU" b="1" i="1" dirty="0" smtClean="0">
              <a:solidFill>
                <a:srgbClr val="FF0000"/>
              </a:solidFill>
            </a:rPr>
            <a:t>Поэтическая страница</a:t>
          </a:r>
          <a:endParaRPr lang="ru-RU" b="1" i="1" dirty="0">
            <a:solidFill>
              <a:srgbClr val="FF0000"/>
            </a:solidFill>
          </a:endParaRPr>
        </a:p>
      </dgm:t>
    </dgm:pt>
    <dgm:pt modelId="{1B9643C9-3DD4-4FFB-82CB-5F83B5B37805}" type="parTrans" cxnId="{18BEA7E2-E60A-4924-B876-0611BEF56B0A}">
      <dgm:prSet/>
      <dgm:spPr/>
      <dgm:t>
        <a:bodyPr/>
        <a:lstStyle/>
        <a:p>
          <a:endParaRPr lang="ru-RU"/>
        </a:p>
      </dgm:t>
    </dgm:pt>
    <dgm:pt modelId="{7F705EBC-6490-4445-91F5-062C670CCD3C}" type="sibTrans" cxnId="{18BEA7E2-E60A-4924-B876-0611BEF56B0A}">
      <dgm:prSet/>
      <dgm:spPr/>
      <dgm:t>
        <a:bodyPr/>
        <a:lstStyle/>
        <a:p>
          <a:endParaRPr lang="ru-RU"/>
        </a:p>
      </dgm:t>
    </dgm:pt>
    <dgm:pt modelId="{7AA6F4A9-E9D0-472E-9673-C8E86826B2D3}">
      <dgm:prSet/>
      <dgm:spPr>
        <a:solidFill>
          <a:srgbClr val="FFFF00"/>
        </a:solidFill>
      </dgm:spPr>
      <dgm:t>
        <a:bodyPr/>
        <a:lstStyle/>
        <a:p>
          <a:r>
            <a:rPr lang="ru-RU" b="1" i="1" dirty="0" smtClean="0">
              <a:solidFill>
                <a:srgbClr val="7030A0"/>
              </a:solidFill>
            </a:rPr>
            <a:t>Творческая страница</a:t>
          </a:r>
          <a:endParaRPr lang="ru-RU" b="1" i="1" dirty="0">
            <a:solidFill>
              <a:srgbClr val="7030A0"/>
            </a:solidFill>
          </a:endParaRPr>
        </a:p>
      </dgm:t>
    </dgm:pt>
    <dgm:pt modelId="{52D4C870-C43C-468F-B1AC-9A2C33C05C52}" type="parTrans" cxnId="{698B13B4-A6B2-4758-8ACC-AB07100A2ACB}">
      <dgm:prSet/>
      <dgm:spPr/>
      <dgm:t>
        <a:bodyPr/>
        <a:lstStyle/>
        <a:p>
          <a:endParaRPr lang="ru-RU"/>
        </a:p>
      </dgm:t>
    </dgm:pt>
    <dgm:pt modelId="{50E65F40-ACFB-417F-B6D7-99DB65D143A4}" type="sibTrans" cxnId="{698B13B4-A6B2-4758-8ACC-AB07100A2ACB}">
      <dgm:prSet/>
      <dgm:spPr/>
      <dgm:t>
        <a:bodyPr/>
        <a:lstStyle/>
        <a:p>
          <a:endParaRPr lang="ru-RU"/>
        </a:p>
      </dgm:t>
    </dgm:pt>
    <dgm:pt modelId="{5C08B165-4769-446C-A444-D7E96AAEF632}">
      <dgm:prSet/>
      <dgm:spPr>
        <a:solidFill>
          <a:srgbClr val="FFFF00"/>
        </a:solidFill>
      </dgm:spPr>
      <dgm:t>
        <a:bodyPr/>
        <a:lstStyle/>
        <a:p>
          <a:r>
            <a:rPr lang="ru-RU" b="1" i="1" dirty="0" smtClean="0">
              <a:solidFill>
                <a:srgbClr val="00B050"/>
              </a:solidFill>
            </a:rPr>
            <a:t>Музыкальная страница</a:t>
          </a:r>
          <a:endParaRPr lang="ru-RU" b="1" i="1" dirty="0">
            <a:solidFill>
              <a:srgbClr val="00B050"/>
            </a:solidFill>
          </a:endParaRPr>
        </a:p>
      </dgm:t>
    </dgm:pt>
    <dgm:pt modelId="{9D48D866-A88A-403E-AB5C-0DA32FB0226C}" type="parTrans" cxnId="{692293DE-8EDC-4640-8822-D5194B40A421}">
      <dgm:prSet/>
      <dgm:spPr/>
      <dgm:t>
        <a:bodyPr/>
        <a:lstStyle/>
        <a:p>
          <a:endParaRPr lang="ru-RU"/>
        </a:p>
      </dgm:t>
    </dgm:pt>
    <dgm:pt modelId="{DCC1D0E9-658E-4879-B872-7564EF2D7EAF}" type="sibTrans" cxnId="{692293DE-8EDC-4640-8822-D5194B40A421}">
      <dgm:prSet/>
      <dgm:spPr/>
      <dgm:t>
        <a:bodyPr/>
        <a:lstStyle/>
        <a:p>
          <a:endParaRPr lang="ru-RU"/>
        </a:p>
      </dgm:t>
    </dgm:pt>
    <dgm:pt modelId="{A7DE847C-F104-4190-B4AF-23B26194F5E5}" type="pres">
      <dgm:prSet presAssocID="{4B29328F-5D53-4C5D-B6F3-07112B47E377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01D3572-21C0-415F-B1A8-C26FE684CE40}" type="pres">
      <dgm:prSet presAssocID="{A980A8BD-7FDE-4E47-928B-04D85162CFA4}" presName="root1" presStyleCnt="0"/>
      <dgm:spPr/>
    </dgm:pt>
    <dgm:pt modelId="{1BD60565-ACAD-4467-832D-7D2CAF6C4A0B}" type="pres">
      <dgm:prSet presAssocID="{A980A8BD-7FDE-4E47-928B-04D85162CFA4}" presName="LevelOneTextNode" presStyleLbl="node0" presStyleIdx="0" presStyleCnt="1" custScaleX="176111" custLinFactNeighborX="89" custLinFactNeighborY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ACCCC6-A82A-4060-BDCF-562B463154E1}" type="pres">
      <dgm:prSet presAssocID="{A980A8BD-7FDE-4E47-928B-04D85162CFA4}" presName="level2hierChild" presStyleCnt="0"/>
      <dgm:spPr/>
    </dgm:pt>
    <dgm:pt modelId="{95E9C181-38B2-439A-A25E-3376F6313F38}" type="pres">
      <dgm:prSet presAssocID="{1B9643C9-3DD4-4FFB-82CB-5F83B5B37805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69667D89-2BCB-4491-85F1-5F8E4573D0A1}" type="pres">
      <dgm:prSet presAssocID="{1B9643C9-3DD4-4FFB-82CB-5F83B5B37805}" presName="connTx" presStyleLbl="parChTrans1D2" presStyleIdx="0" presStyleCnt="4"/>
      <dgm:spPr/>
      <dgm:t>
        <a:bodyPr/>
        <a:lstStyle/>
        <a:p>
          <a:endParaRPr lang="ru-RU"/>
        </a:p>
      </dgm:t>
    </dgm:pt>
    <dgm:pt modelId="{3CFDCC7B-7120-473E-8DA4-2A9FD7A6BC63}" type="pres">
      <dgm:prSet presAssocID="{B7D95890-A4D4-4C26-A63A-62B0EFD5CE53}" presName="root2" presStyleCnt="0"/>
      <dgm:spPr/>
    </dgm:pt>
    <dgm:pt modelId="{7477AEE4-94EA-4F74-A70B-2E80712F3D1A}" type="pres">
      <dgm:prSet presAssocID="{B7D95890-A4D4-4C26-A63A-62B0EFD5CE53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2548A2-893B-4115-BF70-07A73343C6BF}" type="pres">
      <dgm:prSet presAssocID="{B7D95890-A4D4-4C26-A63A-62B0EFD5CE53}" presName="level3hierChild" presStyleCnt="0"/>
      <dgm:spPr/>
    </dgm:pt>
    <dgm:pt modelId="{A2E467E2-3BF5-453B-82D3-3065C519BA8F}" type="pres">
      <dgm:prSet presAssocID="{68F24823-E793-4981-9543-0239E2C244FF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D6AE84F5-1669-4E93-9CC0-34E6D15ADA7D}" type="pres">
      <dgm:prSet presAssocID="{68F24823-E793-4981-9543-0239E2C244FF}" presName="connTx" presStyleLbl="parChTrans1D2" presStyleIdx="1" presStyleCnt="4"/>
      <dgm:spPr/>
      <dgm:t>
        <a:bodyPr/>
        <a:lstStyle/>
        <a:p>
          <a:endParaRPr lang="ru-RU"/>
        </a:p>
      </dgm:t>
    </dgm:pt>
    <dgm:pt modelId="{D789E89B-C721-45F9-9530-B3333469728A}" type="pres">
      <dgm:prSet presAssocID="{57536C48-578B-4A44-95DE-D547B35AFC24}" presName="root2" presStyleCnt="0"/>
      <dgm:spPr/>
    </dgm:pt>
    <dgm:pt modelId="{C27ECA8C-BD00-4DB8-818A-F9DD4E359678}" type="pres">
      <dgm:prSet presAssocID="{57536C48-578B-4A44-95DE-D547B35AFC24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9B6B2E-039B-47A9-BACF-49482E344178}" type="pres">
      <dgm:prSet presAssocID="{57536C48-578B-4A44-95DE-D547B35AFC24}" presName="level3hierChild" presStyleCnt="0"/>
      <dgm:spPr/>
    </dgm:pt>
    <dgm:pt modelId="{28C316E0-1E72-4892-BDC5-AC8DC0AD31B3}" type="pres">
      <dgm:prSet presAssocID="{9D48D866-A88A-403E-AB5C-0DA32FB0226C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E509832B-94F9-4F48-9F49-5D5FE8CEF8F1}" type="pres">
      <dgm:prSet presAssocID="{9D48D866-A88A-403E-AB5C-0DA32FB0226C}" presName="connTx" presStyleLbl="parChTrans1D2" presStyleIdx="2" presStyleCnt="4"/>
      <dgm:spPr/>
      <dgm:t>
        <a:bodyPr/>
        <a:lstStyle/>
        <a:p>
          <a:endParaRPr lang="ru-RU"/>
        </a:p>
      </dgm:t>
    </dgm:pt>
    <dgm:pt modelId="{80541F7E-9CB4-4C7A-A41B-512A94331300}" type="pres">
      <dgm:prSet presAssocID="{5C08B165-4769-446C-A444-D7E96AAEF632}" presName="root2" presStyleCnt="0"/>
      <dgm:spPr/>
    </dgm:pt>
    <dgm:pt modelId="{4C5A2E7C-ED0E-454B-9CF6-3265348DD520}" type="pres">
      <dgm:prSet presAssocID="{5C08B165-4769-446C-A444-D7E96AAEF632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1FF4B40-7646-4674-9D2F-B31BE19EBDF1}" type="pres">
      <dgm:prSet presAssocID="{5C08B165-4769-446C-A444-D7E96AAEF632}" presName="level3hierChild" presStyleCnt="0"/>
      <dgm:spPr/>
    </dgm:pt>
    <dgm:pt modelId="{DA607A76-2D61-487F-8360-4CE640E1E9B4}" type="pres">
      <dgm:prSet presAssocID="{52D4C870-C43C-468F-B1AC-9A2C33C05C52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507361C5-EE9F-42CA-9487-173DBCE53869}" type="pres">
      <dgm:prSet presAssocID="{52D4C870-C43C-468F-B1AC-9A2C33C05C52}" presName="connTx" presStyleLbl="parChTrans1D2" presStyleIdx="3" presStyleCnt="4"/>
      <dgm:spPr/>
      <dgm:t>
        <a:bodyPr/>
        <a:lstStyle/>
        <a:p>
          <a:endParaRPr lang="ru-RU"/>
        </a:p>
      </dgm:t>
    </dgm:pt>
    <dgm:pt modelId="{3A69DE5C-6232-4264-B6DE-F23968AE8794}" type="pres">
      <dgm:prSet presAssocID="{7AA6F4A9-E9D0-472E-9673-C8E86826B2D3}" presName="root2" presStyleCnt="0"/>
      <dgm:spPr/>
    </dgm:pt>
    <dgm:pt modelId="{69C32EA4-8409-4110-911B-A0617CD25478}" type="pres">
      <dgm:prSet presAssocID="{7AA6F4A9-E9D0-472E-9673-C8E86826B2D3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22D7F7-1123-4B51-AB63-3008941C6407}" type="pres">
      <dgm:prSet presAssocID="{7AA6F4A9-E9D0-472E-9673-C8E86826B2D3}" presName="level3hierChild" presStyleCnt="0"/>
      <dgm:spPr/>
    </dgm:pt>
  </dgm:ptLst>
  <dgm:cxnLst>
    <dgm:cxn modelId="{5D6F433E-E29D-4503-8132-0C7B77206D9F}" type="presOf" srcId="{1B9643C9-3DD4-4FFB-82CB-5F83B5B37805}" destId="{69667D89-2BCB-4491-85F1-5F8E4573D0A1}" srcOrd="1" destOrd="0" presId="urn:microsoft.com/office/officeart/2008/layout/HorizontalMultiLevelHierarchy"/>
    <dgm:cxn modelId="{74E4EDE7-DC1E-4F7E-B954-AB2FE34A0FFF}" type="presOf" srcId="{4B29328F-5D53-4C5D-B6F3-07112B47E377}" destId="{A7DE847C-F104-4190-B4AF-23B26194F5E5}" srcOrd="0" destOrd="0" presId="urn:microsoft.com/office/officeart/2008/layout/HorizontalMultiLevelHierarchy"/>
    <dgm:cxn modelId="{67F8A99E-7B44-4932-81D8-BD5F8E466EEA}" type="presOf" srcId="{52D4C870-C43C-468F-B1AC-9A2C33C05C52}" destId="{507361C5-EE9F-42CA-9487-173DBCE53869}" srcOrd="1" destOrd="0" presId="urn:microsoft.com/office/officeart/2008/layout/HorizontalMultiLevelHierarchy"/>
    <dgm:cxn modelId="{A610B2DF-4B37-4920-94ED-71296E0E1E3C}" type="presOf" srcId="{9D48D866-A88A-403E-AB5C-0DA32FB0226C}" destId="{E509832B-94F9-4F48-9F49-5D5FE8CEF8F1}" srcOrd="1" destOrd="0" presId="urn:microsoft.com/office/officeart/2008/layout/HorizontalMultiLevelHierarchy"/>
    <dgm:cxn modelId="{692293DE-8EDC-4640-8822-D5194B40A421}" srcId="{A980A8BD-7FDE-4E47-928B-04D85162CFA4}" destId="{5C08B165-4769-446C-A444-D7E96AAEF632}" srcOrd="2" destOrd="0" parTransId="{9D48D866-A88A-403E-AB5C-0DA32FB0226C}" sibTransId="{DCC1D0E9-658E-4879-B872-7564EF2D7EAF}"/>
    <dgm:cxn modelId="{CD8EF0BD-060E-43D1-A5FB-F1573608E82A}" type="presOf" srcId="{7AA6F4A9-E9D0-472E-9673-C8E86826B2D3}" destId="{69C32EA4-8409-4110-911B-A0617CD25478}" srcOrd="0" destOrd="0" presId="urn:microsoft.com/office/officeart/2008/layout/HorizontalMultiLevelHierarchy"/>
    <dgm:cxn modelId="{4101AAF3-DD2F-449C-81B7-F2FA274C5FAE}" type="presOf" srcId="{52D4C870-C43C-468F-B1AC-9A2C33C05C52}" destId="{DA607A76-2D61-487F-8360-4CE640E1E9B4}" srcOrd="0" destOrd="0" presId="urn:microsoft.com/office/officeart/2008/layout/HorizontalMultiLevelHierarchy"/>
    <dgm:cxn modelId="{B75EC41B-A848-4B47-A682-ACA3743DB1EA}" type="presOf" srcId="{68F24823-E793-4981-9543-0239E2C244FF}" destId="{A2E467E2-3BF5-453B-82D3-3065C519BA8F}" srcOrd="0" destOrd="0" presId="urn:microsoft.com/office/officeart/2008/layout/HorizontalMultiLevelHierarchy"/>
    <dgm:cxn modelId="{2FBFF83F-91F9-49DE-AC67-0006837425D8}" type="presOf" srcId="{68F24823-E793-4981-9543-0239E2C244FF}" destId="{D6AE84F5-1669-4E93-9CC0-34E6D15ADA7D}" srcOrd="1" destOrd="0" presId="urn:microsoft.com/office/officeart/2008/layout/HorizontalMultiLevelHierarchy"/>
    <dgm:cxn modelId="{F2D09E62-E1BE-45B6-8603-FB427CC4F983}" type="presOf" srcId="{B7D95890-A4D4-4C26-A63A-62B0EFD5CE53}" destId="{7477AEE4-94EA-4F74-A70B-2E80712F3D1A}" srcOrd="0" destOrd="0" presId="urn:microsoft.com/office/officeart/2008/layout/HorizontalMultiLevelHierarchy"/>
    <dgm:cxn modelId="{7DBB5ADC-99FB-4AD5-97DC-824E686E7F89}" type="presOf" srcId="{57536C48-578B-4A44-95DE-D547B35AFC24}" destId="{C27ECA8C-BD00-4DB8-818A-F9DD4E359678}" srcOrd="0" destOrd="0" presId="urn:microsoft.com/office/officeart/2008/layout/HorizontalMultiLevelHierarchy"/>
    <dgm:cxn modelId="{1A1BE3C7-7B32-4288-A13C-61D8F4F6A7EB}" srcId="{A980A8BD-7FDE-4E47-928B-04D85162CFA4}" destId="{57536C48-578B-4A44-95DE-D547B35AFC24}" srcOrd="1" destOrd="0" parTransId="{68F24823-E793-4981-9543-0239E2C244FF}" sibTransId="{15988833-2498-4AA2-80B6-4CC42077ECAF}"/>
    <dgm:cxn modelId="{698B13B4-A6B2-4758-8ACC-AB07100A2ACB}" srcId="{A980A8BD-7FDE-4E47-928B-04D85162CFA4}" destId="{7AA6F4A9-E9D0-472E-9673-C8E86826B2D3}" srcOrd="3" destOrd="0" parTransId="{52D4C870-C43C-468F-B1AC-9A2C33C05C52}" sibTransId="{50E65F40-ACFB-417F-B6D7-99DB65D143A4}"/>
    <dgm:cxn modelId="{C5948EFF-B7C3-4DCF-A922-CBC6733307FA}" srcId="{4B29328F-5D53-4C5D-B6F3-07112B47E377}" destId="{A980A8BD-7FDE-4E47-928B-04D85162CFA4}" srcOrd="0" destOrd="0" parTransId="{0F9CC0FF-77E9-44AF-AD44-E3BF4A1F4F6D}" sibTransId="{7973A7E0-D56B-42F1-90B8-8BAFEBE6EE0E}"/>
    <dgm:cxn modelId="{8188189D-004D-48BD-AEF5-D66F15E579A0}" type="presOf" srcId="{9D48D866-A88A-403E-AB5C-0DA32FB0226C}" destId="{28C316E0-1E72-4892-BDC5-AC8DC0AD31B3}" srcOrd="0" destOrd="0" presId="urn:microsoft.com/office/officeart/2008/layout/HorizontalMultiLevelHierarchy"/>
    <dgm:cxn modelId="{4745D619-7E8E-4865-8162-AF96A709A27C}" type="presOf" srcId="{A980A8BD-7FDE-4E47-928B-04D85162CFA4}" destId="{1BD60565-ACAD-4467-832D-7D2CAF6C4A0B}" srcOrd="0" destOrd="0" presId="urn:microsoft.com/office/officeart/2008/layout/HorizontalMultiLevelHierarchy"/>
    <dgm:cxn modelId="{83B56431-65AF-4D92-91B5-8FF2FB1022DD}" type="presOf" srcId="{1B9643C9-3DD4-4FFB-82CB-5F83B5B37805}" destId="{95E9C181-38B2-439A-A25E-3376F6313F38}" srcOrd="0" destOrd="0" presId="urn:microsoft.com/office/officeart/2008/layout/HorizontalMultiLevelHierarchy"/>
    <dgm:cxn modelId="{18BEA7E2-E60A-4924-B876-0611BEF56B0A}" srcId="{A980A8BD-7FDE-4E47-928B-04D85162CFA4}" destId="{B7D95890-A4D4-4C26-A63A-62B0EFD5CE53}" srcOrd="0" destOrd="0" parTransId="{1B9643C9-3DD4-4FFB-82CB-5F83B5B37805}" sibTransId="{7F705EBC-6490-4445-91F5-062C670CCD3C}"/>
    <dgm:cxn modelId="{13D53445-8B4D-46F1-9793-5A0DAFBACCDB}" type="presOf" srcId="{5C08B165-4769-446C-A444-D7E96AAEF632}" destId="{4C5A2E7C-ED0E-454B-9CF6-3265348DD520}" srcOrd="0" destOrd="0" presId="urn:microsoft.com/office/officeart/2008/layout/HorizontalMultiLevelHierarchy"/>
    <dgm:cxn modelId="{E0239CD8-7831-42E3-B9C2-262763DB8D05}" type="presParOf" srcId="{A7DE847C-F104-4190-B4AF-23B26194F5E5}" destId="{E01D3572-21C0-415F-B1A8-C26FE684CE40}" srcOrd="0" destOrd="0" presId="urn:microsoft.com/office/officeart/2008/layout/HorizontalMultiLevelHierarchy"/>
    <dgm:cxn modelId="{913C6164-C126-4711-930B-86C7634F9019}" type="presParOf" srcId="{E01D3572-21C0-415F-B1A8-C26FE684CE40}" destId="{1BD60565-ACAD-4467-832D-7D2CAF6C4A0B}" srcOrd="0" destOrd="0" presId="urn:microsoft.com/office/officeart/2008/layout/HorizontalMultiLevelHierarchy"/>
    <dgm:cxn modelId="{F8471ACA-D2B8-4AE6-983B-27F7FBBCC3B5}" type="presParOf" srcId="{E01D3572-21C0-415F-B1A8-C26FE684CE40}" destId="{53ACCCC6-A82A-4060-BDCF-562B463154E1}" srcOrd="1" destOrd="0" presId="urn:microsoft.com/office/officeart/2008/layout/HorizontalMultiLevelHierarchy"/>
    <dgm:cxn modelId="{70AA73D7-8B8D-43BC-8DBC-1FDAD57FEC5C}" type="presParOf" srcId="{53ACCCC6-A82A-4060-BDCF-562B463154E1}" destId="{95E9C181-38B2-439A-A25E-3376F6313F38}" srcOrd="0" destOrd="0" presId="urn:microsoft.com/office/officeart/2008/layout/HorizontalMultiLevelHierarchy"/>
    <dgm:cxn modelId="{6A3921B3-E9B6-47CE-996D-BBB8BE59D231}" type="presParOf" srcId="{95E9C181-38B2-439A-A25E-3376F6313F38}" destId="{69667D89-2BCB-4491-85F1-5F8E4573D0A1}" srcOrd="0" destOrd="0" presId="urn:microsoft.com/office/officeart/2008/layout/HorizontalMultiLevelHierarchy"/>
    <dgm:cxn modelId="{A71FCDB6-A71E-4D64-9B6C-100A65B39ED3}" type="presParOf" srcId="{53ACCCC6-A82A-4060-BDCF-562B463154E1}" destId="{3CFDCC7B-7120-473E-8DA4-2A9FD7A6BC63}" srcOrd="1" destOrd="0" presId="urn:microsoft.com/office/officeart/2008/layout/HorizontalMultiLevelHierarchy"/>
    <dgm:cxn modelId="{12F15ABE-C488-4BD2-9383-926A144C66D5}" type="presParOf" srcId="{3CFDCC7B-7120-473E-8DA4-2A9FD7A6BC63}" destId="{7477AEE4-94EA-4F74-A70B-2E80712F3D1A}" srcOrd="0" destOrd="0" presId="urn:microsoft.com/office/officeart/2008/layout/HorizontalMultiLevelHierarchy"/>
    <dgm:cxn modelId="{E8ED213A-A6CF-4A0C-B96E-A440999A2231}" type="presParOf" srcId="{3CFDCC7B-7120-473E-8DA4-2A9FD7A6BC63}" destId="{532548A2-893B-4115-BF70-07A73343C6BF}" srcOrd="1" destOrd="0" presId="urn:microsoft.com/office/officeart/2008/layout/HorizontalMultiLevelHierarchy"/>
    <dgm:cxn modelId="{659F3F1A-C148-414E-8FD8-09DE3FAD0A37}" type="presParOf" srcId="{53ACCCC6-A82A-4060-BDCF-562B463154E1}" destId="{A2E467E2-3BF5-453B-82D3-3065C519BA8F}" srcOrd="2" destOrd="0" presId="urn:microsoft.com/office/officeart/2008/layout/HorizontalMultiLevelHierarchy"/>
    <dgm:cxn modelId="{8C4833D8-3586-46FF-B6B3-F91789588066}" type="presParOf" srcId="{A2E467E2-3BF5-453B-82D3-3065C519BA8F}" destId="{D6AE84F5-1669-4E93-9CC0-34E6D15ADA7D}" srcOrd="0" destOrd="0" presId="urn:microsoft.com/office/officeart/2008/layout/HorizontalMultiLevelHierarchy"/>
    <dgm:cxn modelId="{C5D41EF3-AB07-4830-B59E-6E6EB39FD2E0}" type="presParOf" srcId="{53ACCCC6-A82A-4060-BDCF-562B463154E1}" destId="{D789E89B-C721-45F9-9530-B3333469728A}" srcOrd="3" destOrd="0" presId="urn:microsoft.com/office/officeart/2008/layout/HorizontalMultiLevelHierarchy"/>
    <dgm:cxn modelId="{B311A78A-4EA7-440E-88D1-6DE2CA984546}" type="presParOf" srcId="{D789E89B-C721-45F9-9530-B3333469728A}" destId="{C27ECA8C-BD00-4DB8-818A-F9DD4E359678}" srcOrd="0" destOrd="0" presId="urn:microsoft.com/office/officeart/2008/layout/HorizontalMultiLevelHierarchy"/>
    <dgm:cxn modelId="{F6490AB9-F1B3-4F33-B4F8-45FED7663218}" type="presParOf" srcId="{D789E89B-C721-45F9-9530-B3333469728A}" destId="{0D9B6B2E-039B-47A9-BACF-49482E344178}" srcOrd="1" destOrd="0" presId="urn:microsoft.com/office/officeart/2008/layout/HorizontalMultiLevelHierarchy"/>
    <dgm:cxn modelId="{E47AB69A-385B-4156-AF11-03C855CD286F}" type="presParOf" srcId="{53ACCCC6-A82A-4060-BDCF-562B463154E1}" destId="{28C316E0-1E72-4892-BDC5-AC8DC0AD31B3}" srcOrd="4" destOrd="0" presId="urn:microsoft.com/office/officeart/2008/layout/HorizontalMultiLevelHierarchy"/>
    <dgm:cxn modelId="{9177933E-BC61-460D-8450-0E4E6A8B1C51}" type="presParOf" srcId="{28C316E0-1E72-4892-BDC5-AC8DC0AD31B3}" destId="{E509832B-94F9-4F48-9F49-5D5FE8CEF8F1}" srcOrd="0" destOrd="0" presId="urn:microsoft.com/office/officeart/2008/layout/HorizontalMultiLevelHierarchy"/>
    <dgm:cxn modelId="{4501367E-FEE4-4570-BDD2-DB34D81C3A08}" type="presParOf" srcId="{53ACCCC6-A82A-4060-BDCF-562B463154E1}" destId="{80541F7E-9CB4-4C7A-A41B-512A94331300}" srcOrd="5" destOrd="0" presId="urn:microsoft.com/office/officeart/2008/layout/HorizontalMultiLevelHierarchy"/>
    <dgm:cxn modelId="{1E67EA7E-F762-4607-AB98-2C49BD5ACE83}" type="presParOf" srcId="{80541F7E-9CB4-4C7A-A41B-512A94331300}" destId="{4C5A2E7C-ED0E-454B-9CF6-3265348DD520}" srcOrd="0" destOrd="0" presId="urn:microsoft.com/office/officeart/2008/layout/HorizontalMultiLevelHierarchy"/>
    <dgm:cxn modelId="{4AD37EAD-0B3A-4370-BE86-4D0ECB473F53}" type="presParOf" srcId="{80541F7E-9CB4-4C7A-A41B-512A94331300}" destId="{81FF4B40-7646-4674-9D2F-B31BE19EBDF1}" srcOrd="1" destOrd="0" presId="urn:microsoft.com/office/officeart/2008/layout/HorizontalMultiLevelHierarchy"/>
    <dgm:cxn modelId="{96278CD7-C50D-4D1F-8B3E-9C74904BF9DA}" type="presParOf" srcId="{53ACCCC6-A82A-4060-BDCF-562B463154E1}" destId="{DA607A76-2D61-487F-8360-4CE640E1E9B4}" srcOrd="6" destOrd="0" presId="urn:microsoft.com/office/officeart/2008/layout/HorizontalMultiLevelHierarchy"/>
    <dgm:cxn modelId="{48FC2270-6324-480E-AB4B-D3033F5A0A6D}" type="presParOf" srcId="{DA607A76-2D61-487F-8360-4CE640E1E9B4}" destId="{507361C5-EE9F-42CA-9487-173DBCE53869}" srcOrd="0" destOrd="0" presId="urn:microsoft.com/office/officeart/2008/layout/HorizontalMultiLevelHierarchy"/>
    <dgm:cxn modelId="{CB20203B-1EE9-44A8-A6E5-6F78F0599005}" type="presParOf" srcId="{53ACCCC6-A82A-4060-BDCF-562B463154E1}" destId="{3A69DE5C-6232-4264-B6DE-F23968AE8794}" srcOrd="7" destOrd="0" presId="urn:microsoft.com/office/officeart/2008/layout/HorizontalMultiLevelHierarchy"/>
    <dgm:cxn modelId="{338C8F3B-533C-47FE-87AB-4C0D59C53C20}" type="presParOf" srcId="{3A69DE5C-6232-4264-B6DE-F23968AE8794}" destId="{69C32EA4-8409-4110-911B-A0617CD25478}" srcOrd="0" destOrd="0" presId="urn:microsoft.com/office/officeart/2008/layout/HorizontalMultiLevelHierarchy"/>
    <dgm:cxn modelId="{17FE6281-21A2-4519-B605-DC872B65D131}" type="presParOf" srcId="{3A69DE5C-6232-4264-B6DE-F23968AE8794}" destId="{9922D7F7-1123-4B51-AB63-3008941C6407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607A76-2D61-487F-8360-4CE640E1E9B4}">
      <dsp:nvSpPr>
        <dsp:cNvPr id="0" name=""/>
        <dsp:cNvSpPr/>
      </dsp:nvSpPr>
      <dsp:spPr>
        <a:xfrm>
          <a:off x="1850452" y="1800200"/>
          <a:ext cx="447270" cy="128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3635" y="0"/>
              </a:lnTo>
              <a:lnTo>
                <a:pt x="223635" y="1280138"/>
              </a:lnTo>
              <a:lnTo>
                <a:pt x="447270" y="12801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040187" y="2406368"/>
        <a:ext cx="67801" cy="67801"/>
      </dsp:txXfrm>
    </dsp:sp>
    <dsp:sp modelId="{28C316E0-1E72-4892-BDC5-AC8DC0AD31B3}">
      <dsp:nvSpPr>
        <dsp:cNvPr id="0" name=""/>
        <dsp:cNvSpPr/>
      </dsp:nvSpPr>
      <dsp:spPr>
        <a:xfrm>
          <a:off x="1850452" y="1800200"/>
          <a:ext cx="447270" cy="4267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3635" y="0"/>
              </a:lnTo>
              <a:lnTo>
                <a:pt x="223635" y="426712"/>
              </a:lnTo>
              <a:lnTo>
                <a:pt x="447270" y="4267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058633" y="1998102"/>
        <a:ext cx="30908" cy="30908"/>
      </dsp:txXfrm>
    </dsp:sp>
    <dsp:sp modelId="{A2E467E2-3BF5-453B-82D3-3065C519BA8F}">
      <dsp:nvSpPr>
        <dsp:cNvPr id="0" name=""/>
        <dsp:cNvSpPr/>
      </dsp:nvSpPr>
      <dsp:spPr>
        <a:xfrm>
          <a:off x="1850452" y="1373487"/>
          <a:ext cx="447270" cy="426712"/>
        </a:xfrm>
        <a:custGeom>
          <a:avLst/>
          <a:gdLst/>
          <a:ahLst/>
          <a:cxnLst/>
          <a:rect l="0" t="0" r="0" b="0"/>
          <a:pathLst>
            <a:path>
              <a:moveTo>
                <a:pt x="0" y="426712"/>
              </a:moveTo>
              <a:lnTo>
                <a:pt x="223635" y="426712"/>
              </a:lnTo>
              <a:lnTo>
                <a:pt x="223635" y="0"/>
              </a:lnTo>
              <a:lnTo>
                <a:pt x="447270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058633" y="1571389"/>
        <a:ext cx="30908" cy="30908"/>
      </dsp:txXfrm>
    </dsp:sp>
    <dsp:sp modelId="{95E9C181-38B2-439A-A25E-3376F6313F38}">
      <dsp:nvSpPr>
        <dsp:cNvPr id="0" name=""/>
        <dsp:cNvSpPr/>
      </dsp:nvSpPr>
      <dsp:spPr>
        <a:xfrm>
          <a:off x="1850452" y="520061"/>
          <a:ext cx="447270" cy="1280138"/>
        </a:xfrm>
        <a:custGeom>
          <a:avLst/>
          <a:gdLst/>
          <a:ahLst/>
          <a:cxnLst/>
          <a:rect l="0" t="0" r="0" b="0"/>
          <a:pathLst>
            <a:path>
              <a:moveTo>
                <a:pt x="0" y="1280138"/>
              </a:moveTo>
              <a:lnTo>
                <a:pt x="223635" y="1280138"/>
              </a:lnTo>
              <a:lnTo>
                <a:pt x="223635" y="0"/>
              </a:lnTo>
              <a:lnTo>
                <a:pt x="447270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040187" y="1126230"/>
        <a:ext cx="67801" cy="67801"/>
      </dsp:txXfrm>
    </dsp:sp>
    <dsp:sp modelId="{1BD60565-ACAD-4467-832D-7D2CAF6C4A0B}">
      <dsp:nvSpPr>
        <dsp:cNvPr id="0" name=""/>
        <dsp:cNvSpPr/>
      </dsp:nvSpPr>
      <dsp:spPr>
        <a:xfrm rot="16200000">
          <a:off x="-547423" y="1199009"/>
          <a:ext cx="3593371" cy="1202381"/>
        </a:xfrm>
        <a:prstGeom prst="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i="1" kern="1200" dirty="0" err="1" smtClean="0">
              <a:solidFill>
                <a:srgbClr val="00B050"/>
              </a:solidFill>
            </a:rPr>
            <a:t>Квест</a:t>
          </a:r>
          <a:r>
            <a:rPr lang="ru-RU" sz="3600" b="1" i="1" kern="1200" dirty="0" smtClean="0">
              <a:solidFill>
                <a:srgbClr val="00B050"/>
              </a:solidFill>
            </a:rPr>
            <a:t> 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i="1" kern="1200" dirty="0" smtClean="0">
              <a:solidFill>
                <a:srgbClr val="00B050"/>
              </a:solidFill>
            </a:rPr>
            <a:t>8 Марта</a:t>
          </a:r>
          <a:endParaRPr lang="ru-RU" sz="3600" b="1" i="1" kern="1200" dirty="0">
            <a:solidFill>
              <a:srgbClr val="00B050"/>
            </a:solidFill>
          </a:endParaRPr>
        </a:p>
      </dsp:txBody>
      <dsp:txXfrm>
        <a:off x="-547423" y="1199009"/>
        <a:ext cx="3593371" cy="1202381"/>
      </dsp:txXfrm>
    </dsp:sp>
    <dsp:sp modelId="{7477AEE4-94EA-4F74-A70B-2E80712F3D1A}">
      <dsp:nvSpPr>
        <dsp:cNvPr id="0" name=""/>
        <dsp:cNvSpPr/>
      </dsp:nvSpPr>
      <dsp:spPr>
        <a:xfrm>
          <a:off x="2297722" y="178691"/>
          <a:ext cx="2239389" cy="682740"/>
        </a:xfrm>
        <a:prstGeom prst="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1" kern="1200" dirty="0" smtClean="0">
              <a:solidFill>
                <a:srgbClr val="FF0000"/>
              </a:solidFill>
            </a:rPr>
            <a:t>Поэтическая страница</a:t>
          </a:r>
          <a:endParaRPr lang="ru-RU" sz="1700" b="1" i="1" kern="1200" dirty="0">
            <a:solidFill>
              <a:srgbClr val="FF0000"/>
            </a:solidFill>
          </a:endParaRPr>
        </a:p>
      </dsp:txBody>
      <dsp:txXfrm>
        <a:off x="2297722" y="178691"/>
        <a:ext cx="2239389" cy="682740"/>
      </dsp:txXfrm>
    </dsp:sp>
    <dsp:sp modelId="{C27ECA8C-BD00-4DB8-818A-F9DD4E359678}">
      <dsp:nvSpPr>
        <dsp:cNvPr id="0" name=""/>
        <dsp:cNvSpPr/>
      </dsp:nvSpPr>
      <dsp:spPr>
        <a:xfrm>
          <a:off x="2297722" y="1032116"/>
          <a:ext cx="2239389" cy="682740"/>
        </a:xfrm>
        <a:prstGeom prst="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1" kern="1200" dirty="0" smtClean="0">
              <a:solidFill>
                <a:srgbClr val="0070C0"/>
              </a:solidFill>
            </a:rPr>
            <a:t>Интеллектуальная страница</a:t>
          </a:r>
          <a:endParaRPr lang="ru-RU" sz="1700" b="1" i="1" kern="1200" dirty="0">
            <a:solidFill>
              <a:srgbClr val="0070C0"/>
            </a:solidFill>
          </a:endParaRPr>
        </a:p>
      </dsp:txBody>
      <dsp:txXfrm>
        <a:off x="2297722" y="1032116"/>
        <a:ext cx="2239389" cy="682740"/>
      </dsp:txXfrm>
    </dsp:sp>
    <dsp:sp modelId="{4C5A2E7C-ED0E-454B-9CF6-3265348DD520}">
      <dsp:nvSpPr>
        <dsp:cNvPr id="0" name=""/>
        <dsp:cNvSpPr/>
      </dsp:nvSpPr>
      <dsp:spPr>
        <a:xfrm>
          <a:off x="2297722" y="1885542"/>
          <a:ext cx="2239389" cy="682740"/>
        </a:xfrm>
        <a:prstGeom prst="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1" kern="1200" dirty="0" smtClean="0">
              <a:solidFill>
                <a:srgbClr val="00B050"/>
              </a:solidFill>
            </a:rPr>
            <a:t>Музыкальная страница</a:t>
          </a:r>
          <a:endParaRPr lang="ru-RU" sz="1700" b="1" i="1" kern="1200" dirty="0">
            <a:solidFill>
              <a:srgbClr val="00B050"/>
            </a:solidFill>
          </a:endParaRPr>
        </a:p>
      </dsp:txBody>
      <dsp:txXfrm>
        <a:off x="2297722" y="1885542"/>
        <a:ext cx="2239389" cy="682740"/>
      </dsp:txXfrm>
    </dsp:sp>
    <dsp:sp modelId="{69C32EA4-8409-4110-911B-A0617CD25478}">
      <dsp:nvSpPr>
        <dsp:cNvPr id="0" name=""/>
        <dsp:cNvSpPr/>
      </dsp:nvSpPr>
      <dsp:spPr>
        <a:xfrm>
          <a:off x="2297722" y="2738968"/>
          <a:ext cx="2239389" cy="682740"/>
        </a:xfrm>
        <a:prstGeom prst="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1" kern="1200" dirty="0" smtClean="0">
              <a:solidFill>
                <a:srgbClr val="7030A0"/>
              </a:solidFill>
            </a:rPr>
            <a:t>Творческая страница</a:t>
          </a:r>
          <a:endParaRPr lang="ru-RU" sz="1700" b="1" i="1" kern="1200" dirty="0">
            <a:solidFill>
              <a:srgbClr val="7030A0"/>
            </a:solidFill>
          </a:endParaRPr>
        </a:p>
      </dsp:txBody>
      <dsp:txXfrm>
        <a:off x="2297722" y="2738968"/>
        <a:ext cx="2239389" cy="6827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09634-CB7C-4653-8F94-75101A2E32B4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77C0DF-5F54-41BC-B2FE-C4390AE5C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881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7C0DF-5F54-41BC-B2FE-C4390AE5CDB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306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BE70CB-CA06-48C6-A656-1486D095ACFB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148243-35DB-476D-8EC4-20C0692BA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BE70CB-CA06-48C6-A656-1486D095ACFB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148243-35DB-476D-8EC4-20C0692BA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BE70CB-CA06-48C6-A656-1486D095ACFB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148243-35DB-476D-8EC4-20C0692BA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BE70CB-CA06-48C6-A656-1486D095ACFB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148243-35DB-476D-8EC4-20C0692BA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BE70CB-CA06-48C6-A656-1486D095ACFB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148243-35DB-476D-8EC4-20C0692BA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BE70CB-CA06-48C6-A656-1486D095ACFB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148243-35DB-476D-8EC4-20C0692BA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BE70CB-CA06-48C6-A656-1486D095ACFB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148243-35DB-476D-8EC4-20C0692BA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BE70CB-CA06-48C6-A656-1486D095ACFB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148243-35DB-476D-8EC4-20C0692BA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BE70CB-CA06-48C6-A656-1486D095ACFB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148243-35DB-476D-8EC4-20C0692BA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BE70CB-CA06-48C6-A656-1486D095ACFB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148243-35DB-476D-8EC4-20C0692BA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BE70CB-CA06-48C6-A656-1486D095ACFB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148243-35DB-476D-8EC4-20C0692BA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FCBE70CB-CA06-48C6-A656-1486D095ACFB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1148243-35DB-476D-8EC4-20C0692BA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8" descr="Обои цветы, букет, тюльпаны, листь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120755"/>
            <a:ext cx="7620000" cy="561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29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824" y="-1"/>
            <a:ext cx="6672535" cy="6672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224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"/>
            <a:ext cx="6912768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988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0"/>
            <a:ext cx="770485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31633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0216"/>
            <a:ext cx="6408711" cy="667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32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326" y="0"/>
            <a:ext cx="725638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764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47800"/>
            <a:ext cx="6810200" cy="68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728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0" y="-46038"/>
            <a:ext cx="94615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Продолжи стихотворение - поздравление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268760"/>
            <a:ext cx="4038600" cy="4525963"/>
          </a:xfrm>
        </p:spPr>
        <p:txBody>
          <a:bodyPr/>
          <a:lstStyle/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С Международным женским днем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Спешу поздравить Вас!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Произнести скорей хочу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..........................................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endParaRPr lang="ru-RU" sz="1400" kern="1200" dirty="0">
              <a:solidFill>
                <a:srgbClr val="000000"/>
              </a:solidFill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Чтоб счастье Вас не покидало,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Чтоб было на душе светло,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Любовь всегда чтоб окружала,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..................................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Чтобы здоровья было много,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Были удача, красота.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Цветы мужчины чтоб дарили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.........................................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endParaRPr lang="ru-RU" sz="1400" kern="1200" dirty="0">
              <a:solidFill>
                <a:srgbClr val="000000"/>
              </a:solidFill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Все цветы для вас сегодня,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Все чудесные слова,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Может даже закружиться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...............................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Пусть алеют, словно розы,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Щеки нежные у вас,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И алмазы затмевает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...........................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32040" y="1340768"/>
            <a:ext cx="4038600" cy="4525963"/>
          </a:xfrm>
        </p:spPr>
        <p:txBody>
          <a:bodyPr/>
          <a:lstStyle/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 smtClean="0">
                <a:solidFill>
                  <a:srgbClr val="000000"/>
                </a:solidFill>
              </a:rPr>
              <a:t>Счастья </a:t>
            </a:r>
            <a:r>
              <a:rPr lang="ru-RU" sz="1400" kern="1200" dirty="0">
                <a:solidFill>
                  <a:srgbClr val="000000"/>
                </a:solidFill>
              </a:rPr>
              <a:t>женщинам желаем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И любви большой-большой,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Пусть они придут к вам вместе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.......................................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endParaRPr lang="ru-RU" sz="1400" kern="1200" dirty="0">
              <a:solidFill>
                <a:srgbClr val="000000"/>
              </a:solidFill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С Международным женским днём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я вас сердечно поздравляю,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Пусть в сердце радость бьет ключом,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..........................................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Пусть доброта не иссякает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Из вашей жизни никогда,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Пусть на пути всегда сияет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kern="1200" dirty="0" smtClean="0">
                <a:solidFill>
                  <a:srgbClr val="000000"/>
                </a:solidFill>
              </a:rPr>
              <a:t>.......................................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С днем 8 Марта!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Пусть будет жизнь приятна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Полна людей чудесных,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.......................................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endParaRPr lang="ru-RU" sz="1400" kern="1200" dirty="0">
              <a:solidFill>
                <a:srgbClr val="000000"/>
              </a:solidFill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Желаю быть прекрасной,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Как денечек ясный,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Желаю быть любимой,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kern="1200" dirty="0">
                <a:solidFill>
                  <a:srgbClr val="000000"/>
                </a:solidFill>
              </a:rPr>
              <a:t>.....................................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endParaRPr lang="ru-RU" sz="1200" kern="1200" dirty="0">
              <a:solidFill>
                <a:srgbClr val="000000"/>
              </a:solidFill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endParaRPr lang="ru-RU" sz="1800" kern="1200" dirty="0">
              <a:solidFill>
                <a:srgbClr val="0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07003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0" y="52388"/>
            <a:ext cx="94615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Игра «Какая я женщина»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19672" y="1218406"/>
            <a:ext cx="6635080" cy="4525963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Принцесса  на горошине!</a:t>
            </a:r>
          </a:p>
          <a:p>
            <a:pPr>
              <a:spcBef>
                <a:spcPts val="0"/>
              </a:spcBef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Женщина Праздник!</a:t>
            </a:r>
          </a:p>
          <a:p>
            <a:pPr>
              <a:spcBef>
                <a:spcPts val="0"/>
              </a:spcBef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Женщина Загадка!</a:t>
            </a:r>
          </a:p>
          <a:p>
            <a:pPr>
              <a:spcBef>
                <a:spcPts val="0"/>
              </a:spcBef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Женщина Космос!</a:t>
            </a:r>
          </a:p>
          <a:p>
            <a:pPr>
              <a:spcBef>
                <a:spcPts val="0"/>
              </a:spcBef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Женщина Мечта!</a:t>
            </a:r>
          </a:p>
          <a:p>
            <a:pPr>
              <a:spcBef>
                <a:spcPts val="0"/>
              </a:spcBef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Мудрая Женщина!</a:t>
            </a:r>
          </a:p>
          <a:p>
            <a:pPr>
              <a:spcBef>
                <a:spcPts val="0"/>
              </a:spcBef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Женщина Счастье!</a:t>
            </a:r>
          </a:p>
          <a:p>
            <a:pPr>
              <a:spcBef>
                <a:spcPts val="0"/>
              </a:spcBef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Женщина – Мед, Страсть и Обожание!</a:t>
            </a:r>
          </a:p>
          <a:p>
            <a:pPr>
              <a:spcBef>
                <a:spcPts val="0"/>
              </a:spcBef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Супер – Женщина!</a:t>
            </a:r>
          </a:p>
          <a:p>
            <a:pPr>
              <a:spcBef>
                <a:spcPts val="0"/>
              </a:spcBef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Женщина – само Очарование!</a:t>
            </a:r>
          </a:p>
          <a:p>
            <a:pPr>
              <a:spcBef>
                <a:spcPts val="0"/>
              </a:spcBef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Весёлая Женщина!</a:t>
            </a:r>
          </a:p>
          <a:p>
            <a:pPr>
              <a:spcBef>
                <a:spcPts val="0"/>
              </a:spcBef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Соблазнительная Женщина!</a:t>
            </a:r>
          </a:p>
          <a:p>
            <a:pPr>
              <a:spcBef>
                <a:spcPts val="0"/>
              </a:spcBef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Прекрасная Женщина!</a:t>
            </a:r>
          </a:p>
          <a:p>
            <a:pPr>
              <a:spcBef>
                <a:spcPts val="0"/>
              </a:spcBef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Любимая Женщина!</a:t>
            </a:r>
          </a:p>
          <a:p>
            <a:pPr>
              <a:spcBef>
                <a:spcPts val="0"/>
              </a:spcBef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Самодостаточная Женщина!</a:t>
            </a:r>
          </a:p>
          <a:p>
            <a:pPr>
              <a:spcBef>
                <a:spcPts val="0"/>
              </a:spcBef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Драгоценная Женщина!</a:t>
            </a:r>
          </a:p>
          <a:p>
            <a:pPr>
              <a:spcBef>
                <a:spcPts val="0"/>
              </a:spcBef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Единственная и неповторимая Женщина!</a:t>
            </a:r>
          </a:p>
          <a:p>
            <a:pPr>
              <a:spcBef>
                <a:spcPts val="0"/>
              </a:spcBef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Сильная и красивая женщина!</a:t>
            </a:r>
          </a:p>
          <a:p>
            <a:pPr>
              <a:spcBef>
                <a:spcPts val="0"/>
              </a:spcBef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Настоящая Леди  и Восхищение!</a:t>
            </a:r>
          </a:p>
          <a:p>
            <a:pPr>
              <a:spcBef>
                <a:spcPts val="0"/>
              </a:spcBef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Желанная Женщина!</a:t>
            </a:r>
          </a:p>
          <a:p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2111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8" name="Picture 12" descr="Обои цветы, розы, красные розы, подаро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0" name="Picture 14" descr="Картинки по запросу надпись 8 март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388162"/>
            <a:ext cx="4765939" cy="246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778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5947" r="8825"/>
          <a:stretch>
            <a:fillRect/>
          </a:stretch>
        </p:blipFill>
        <p:spPr bwMode="auto">
          <a:xfrm>
            <a:off x="-294949" y="-51262"/>
            <a:ext cx="9438949" cy="690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ÑÐ°ÑÐ¸Ð²ÑÐµ Ð¾ÑÐºÑÑÑÐºÐ¸ Ð¸ Ð°Ð½Ð¸Ð¼Ð°ÑÐ¸Ð¸ Ñ 8 Ð¼Ð°ÑÑÐ° Ñ ÑÐ²ÐµÑÐ°Ð¼Ð¸ - ÑÐºÐ°ÑÐ°Ð¹ÑÐµ Ð±ÐµÑÐ¿Ð»Ð°ÑÐ½Ð¾ Ð½Ð°  Davno.r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18"/>
          <a:stretch/>
        </p:blipFill>
        <p:spPr bwMode="auto">
          <a:xfrm>
            <a:off x="143508" y="-60654"/>
            <a:ext cx="8856984" cy="6918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38106632"/>
              </p:ext>
            </p:extLst>
          </p:nvPr>
        </p:nvGraphicFramePr>
        <p:xfrm>
          <a:off x="1979712" y="1556792"/>
          <a:ext cx="5184576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49918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6">
            <a:alpha val="3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0" descr="Обои цветы, букет, бусинки, оформление, зеркало, красот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6" r="12784"/>
          <a:stretch/>
        </p:blipFill>
        <p:spPr bwMode="auto">
          <a:xfrm>
            <a:off x="2145737" y="-8317"/>
            <a:ext cx="6998263" cy="684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1520" y="1"/>
            <a:ext cx="406043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</a:t>
            </a:r>
            <a:r>
              <a:rPr lang="ru-RU" sz="2400" b="1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4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женщине</a:t>
            </a:r>
          </a:p>
          <a:p>
            <a:endParaRPr lang="ru-RU" sz="2400" b="1" i="1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</a:t>
            </a: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помните,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всё, конечно, помните,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я стоял,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Приблизившись к стене,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Взволнованно ходили вы по комнате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что-то резкое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лицо бросали мне.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говорили: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 пора расстаться,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вас измучила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шальная </a:t>
            </a:r>
            <a:r>
              <a:rPr lang="ru-RU" sz="2400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жизнь….</a:t>
            </a:r>
          </a:p>
          <a:p>
            <a:endParaRPr lang="ru-RU" sz="2400" i="1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768" y="5990580"/>
            <a:ext cx="21688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i="1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Есенин</a:t>
            </a:r>
          </a:p>
        </p:txBody>
      </p:sp>
    </p:spTree>
    <p:extLst>
      <p:ext uri="{BB962C8B-B14F-4D97-AF65-F5344CB8AC3E}">
        <p14:creationId xmlns:p14="http://schemas.microsoft.com/office/powerpoint/2010/main" val="350105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Обои розы, гипсофил, букет, лежат, конвер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296"/>
            <a:ext cx="9144000" cy="6825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332656"/>
            <a:ext cx="6606480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500"/>
              </a:spcAft>
            </a:pPr>
            <a:r>
              <a:rPr lang="ru-RU" sz="24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вас любил, </a:t>
            </a:r>
            <a:r>
              <a:rPr lang="ru-RU" sz="24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любовь </a:t>
            </a:r>
            <a:r>
              <a:rPr lang="ru-RU" sz="24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еще, быть </a:t>
            </a:r>
            <a:r>
              <a:rPr lang="ru-RU" sz="24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может…</a:t>
            </a:r>
            <a:endParaRPr lang="ru-RU" sz="2400" b="1" i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875"/>
              </a:spcAft>
            </a:pP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вас любил: любовь еще, быть может,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душе моей угасла не совсем;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 пусть она вас больше не тревожит;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не хочу печалить вас ничем.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вас любил безмолвно, безнадежно,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 робостью, то ревностью томим;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вас любил так искренно, так нежно,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дай вам бог любимой быть другим</a:t>
            </a:r>
            <a:r>
              <a:rPr lang="ru-RU" sz="2400" dirty="0" smtClean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2040"/>
              </a:lnSpc>
              <a:spcAft>
                <a:spcPts val="1875"/>
              </a:spcAft>
            </a:pP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76201" y="5517232"/>
            <a:ext cx="4227504" cy="356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040"/>
              </a:lnSpc>
              <a:spcAft>
                <a:spcPts val="1875"/>
              </a:spcAft>
            </a:pPr>
            <a:r>
              <a:rPr lang="ru-RU" sz="24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Александр Сергеевич Пушкин</a:t>
            </a:r>
          </a:p>
        </p:txBody>
      </p:sp>
    </p:spTree>
    <p:extLst>
      <p:ext uri="{BB962C8B-B14F-4D97-AF65-F5344CB8AC3E}">
        <p14:creationId xmlns:p14="http://schemas.microsoft.com/office/powerpoint/2010/main" val="44689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Обои роза, цветок, бордовая, лента, бант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775" r="14654"/>
          <a:stretch/>
        </p:blipFill>
        <p:spPr bwMode="auto">
          <a:xfrm>
            <a:off x="537118" y="0"/>
            <a:ext cx="8211346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5166" y="476672"/>
            <a:ext cx="432048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i="1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Одной тебе, тебе одной…</a:t>
            </a:r>
            <a:endParaRPr lang="ru-RU" sz="2400" b="1" i="1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i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t"/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Одной тебе, тебе одной,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Любви и </a:t>
            </a:r>
            <a:r>
              <a:rPr lang="ru-RU" sz="2400" i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счастия</a:t>
            </a: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царице,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Тебе прекрасной, молодой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жизни лучшие страницы</a:t>
            </a:r>
            <a:r>
              <a:rPr lang="ru-RU" sz="2400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fontAlgn="t"/>
            <a:endParaRPr lang="ru-RU" sz="2400" b="1" i="1" dirty="0" smtClean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t"/>
            <a:endParaRPr lang="ru-RU" sz="2400" i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500"/>
              </a:spcAft>
            </a:pPr>
            <a:endParaRPr lang="ru-RU" sz="2400" b="1" i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79561" y="5805264"/>
            <a:ext cx="26754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</a:rPr>
              <a:t>Александр Блок</a:t>
            </a:r>
          </a:p>
        </p:txBody>
      </p:sp>
    </p:spTree>
    <p:extLst>
      <p:ext uri="{BB962C8B-B14F-4D97-AF65-F5344CB8AC3E}">
        <p14:creationId xmlns:p14="http://schemas.microsoft.com/office/powerpoint/2010/main" val="57219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2" name="Picture 8" descr="Обои подснежники, снег, лепест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8113"/>
            <a:ext cx="8604448" cy="5885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908720"/>
            <a:ext cx="7488832" cy="4930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rgbClr val="7030A0"/>
              </a:solidFill>
            </a:endParaRPr>
          </a:p>
          <a:p>
            <a:endParaRPr lang="ru-RU" b="1" i="1" dirty="0">
              <a:solidFill>
                <a:srgbClr val="7030A0"/>
              </a:solidFill>
            </a:endParaRPr>
          </a:p>
          <a:p>
            <a:endParaRPr lang="ru-RU" b="1" i="1" dirty="0" smtClean="0">
              <a:solidFill>
                <a:srgbClr val="7030A0"/>
              </a:solidFill>
            </a:endParaRPr>
          </a:p>
          <a:p>
            <a:endParaRPr lang="ru-RU" b="1" i="1" dirty="0">
              <a:solidFill>
                <a:srgbClr val="7030A0"/>
              </a:solidFill>
            </a:endParaRPr>
          </a:p>
          <a:p>
            <a:endParaRPr lang="ru-RU" b="1" i="1" dirty="0" smtClean="0">
              <a:solidFill>
                <a:srgbClr val="7030A0"/>
              </a:solidFill>
            </a:endParaRPr>
          </a:p>
          <a:p>
            <a:endParaRPr lang="ru-RU" b="1" i="1" dirty="0">
              <a:solidFill>
                <a:srgbClr val="7030A0"/>
              </a:solidFill>
            </a:endParaRPr>
          </a:p>
          <a:p>
            <a:endParaRPr lang="ru-RU" b="1" i="1" dirty="0" smtClean="0">
              <a:solidFill>
                <a:srgbClr val="7030A0"/>
              </a:solidFill>
            </a:endParaRPr>
          </a:p>
          <a:p>
            <a:endParaRPr lang="ru-RU" b="1" i="1" dirty="0">
              <a:solidFill>
                <a:srgbClr val="7030A0"/>
              </a:solidFill>
            </a:endParaRPr>
          </a:p>
          <a:p>
            <a:endParaRPr lang="ru-RU" b="1" i="1" dirty="0" smtClean="0">
              <a:solidFill>
                <a:srgbClr val="7030A0"/>
              </a:solidFill>
            </a:endParaRPr>
          </a:p>
          <a:p>
            <a:endParaRPr lang="ru-RU" b="1" i="1" dirty="0">
              <a:solidFill>
                <a:srgbClr val="7030A0"/>
              </a:solidFill>
            </a:endParaRPr>
          </a:p>
          <a:p>
            <a:r>
              <a:rPr lang="ru-RU" sz="24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Мороз, Красный нос</a:t>
            </a:r>
            <a:endParaRPr lang="ru-RU" sz="2400" b="1" i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t">
              <a:lnSpc>
                <a:spcPct val="115000"/>
              </a:lnSpc>
              <a:spcAft>
                <a:spcPts val="1500"/>
              </a:spcAft>
            </a:pPr>
            <a:r>
              <a:rPr lang="ru-RU" sz="2400" i="1" dirty="0" smtClean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Есть </a:t>
            </a: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женщины в русских селеньях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спокойною важностью лиц,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красивою силой в движеньях,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походкой, со взглядом </a:t>
            </a:r>
            <a:r>
              <a:rPr lang="ru-RU" sz="2400" i="1" dirty="0" smtClean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цариц…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6093296"/>
            <a:ext cx="30267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</a:rPr>
              <a:t>Николай Некрасов</a:t>
            </a:r>
          </a:p>
        </p:txBody>
      </p:sp>
    </p:spTree>
    <p:extLst>
      <p:ext uri="{BB962C8B-B14F-4D97-AF65-F5344CB8AC3E}">
        <p14:creationId xmlns:p14="http://schemas.microsoft.com/office/powerpoint/2010/main" val="147565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Фотография тюльпан Цветы Много 2560x1906 Тюльпаны цвето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Фотография тюльпан Цветы Много 2560x1906 Тюльпаны цвето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://www.1zoom.ru/big2/418/331075-alexfas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://www.1zoom.ru/big2/418/331075-alexfas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5" name="AutoShape 11" descr="Фото Тюльпаны цветок Много Бутон 6780x3838 тюльпан Цвет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3" cstate="print"/>
          <a:srcRect l="12045" r="9861"/>
          <a:stretch>
            <a:fillRect/>
          </a:stretch>
        </p:blipFill>
        <p:spPr bwMode="auto">
          <a:xfrm>
            <a:off x="0" y="0"/>
            <a:ext cx="94614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-714404"/>
            <a:ext cx="4323325" cy="4077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50" y="3357562"/>
            <a:ext cx="339566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Обои розы, разноцветный, лепестки, красочны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220486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</a:t>
            </a:r>
            <a:r>
              <a:rPr lang="ru-RU" sz="2400" b="1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прекрасная, нежная </a:t>
            </a:r>
            <a:r>
              <a:rPr lang="ru-RU" sz="24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женщина…</a:t>
            </a:r>
          </a:p>
          <a:p>
            <a:endParaRPr lang="ru-RU" sz="2400" b="1" i="1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</a:t>
            </a: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прекрасная, нежная женщина,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бываешь сильнее мужчин.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Тот, кому ты судьбой обещана,</a:t>
            </a:r>
            <a:b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всю жизнь для тебя </a:t>
            </a:r>
            <a:r>
              <a:rPr lang="ru-RU" sz="2400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один…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5683164"/>
            <a:ext cx="26103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</a:rPr>
              <a:t>Эдуард Асадов </a:t>
            </a:r>
          </a:p>
        </p:txBody>
      </p:sp>
    </p:spTree>
    <p:extLst>
      <p:ext uri="{BB962C8B-B14F-4D97-AF65-F5344CB8AC3E}">
        <p14:creationId xmlns:p14="http://schemas.microsoft.com/office/powerpoint/2010/main" val="4846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свиток бумаги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свиток бумаги</Template>
  <TotalTime>307</TotalTime>
  <Words>314</Words>
  <Application>Microsoft Office PowerPoint</Application>
  <PresentationFormat>Экран (4:3)</PresentationFormat>
  <Paragraphs>105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свиток бумаги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Продолжи стихотворение - поздравление</vt:lpstr>
      <vt:lpstr>Игра «Какая я женщина»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40</cp:revision>
  <dcterms:created xsi:type="dcterms:W3CDTF">2018-03-06T09:22:01Z</dcterms:created>
  <dcterms:modified xsi:type="dcterms:W3CDTF">2021-03-30T06:32:36Z</dcterms:modified>
</cp:coreProperties>
</file>