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46" r:id="rId3"/>
    <p:sldId id="271" r:id="rId4"/>
    <p:sldId id="276" r:id="rId5"/>
    <p:sldId id="362" r:id="rId6"/>
    <p:sldId id="371" r:id="rId7"/>
    <p:sldId id="359" r:id="rId8"/>
    <p:sldId id="357" r:id="rId9"/>
    <p:sldId id="347" r:id="rId10"/>
    <p:sldId id="360" r:id="rId11"/>
    <p:sldId id="372" r:id="rId12"/>
    <p:sldId id="373" r:id="rId13"/>
    <p:sldId id="374" r:id="rId14"/>
    <p:sldId id="375" r:id="rId15"/>
    <p:sldId id="363" r:id="rId16"/>
    <p:sldId id="259" r:id="rId17"/>
    <p:sldId id="268" r:id="rId18"/>
    <p:sldId id="267" r:id="rId19"/>
    <p:sldId id="368" r:id="rId20"/>
    <p:sldId id="263" r:id="rId21"/>
    <p:sldId id="370" r:id="rId22"/>
    <p:sldId id="290" r:id="rId23"/>
    <p:sldId id="266" r:id="rId24"/>
    <p:sldId id="369" r:id="rId25"/>
    <p:sldId id="292" r:id="rId26"/>
    <p:sldId id="269" r:id="rId27"/>
    <p:sldId id="353" r:id="rId28"/>
    <p:sldId id="354" r:id="rId29"/>
    <p:sldId id="355" r:id="rId30"/>
    <p:sldId id="365" r:id="rId31"/>
    <p:sldId id="384" r:id="rId32"/>
    <p:sldId id="383" r:id="rId33"/>
    <p:sldId id="376" r:id="rId34"/>
    <p:sldId id="377" r:id="rId35"/>
    <p:sldId id="379" r:id="rId36"/>
    <p:sldId id="378" r:id="rId37"/>
    <p:sldId id="381" r:id="rId38"/>
    <p:sldId id="380" r:id="rId39"/>
    <p:sldId id="382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00" autoAdjust="0"/>
    <p:restoredTop sz="52860" autoAdjust="0"/>
  </p:normalViewPr>
  <p:slideViewPr>
    <p:cSldViewPr>
      <p:cViewPr varScale="1">
        <p:scale>
          <a:sx n="117" d="100"/>
          <a:sy n="117" d="100"/>
        </p:scale>
        <p:origin x="-159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7B3E3-A076-4A38-8466-EE394FDE8577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23CAD-7DF9-42C5-8AB5-14E70965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7B3E3-A076-4A38-8466-EE394FDE8577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23CAD-7DF9-42C5-8AB5-14E70965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7B3E3-A076-4A38-8466-EE394FDE8577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23CAD-7DF9-42C5-8AB5-14E70965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7B3E3-A076-4A38-8466-EE394FDE8577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23CAD-7DF9-42C5-8AB5-14E70965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7B3E3-A076-4A38-8466-EE394FDE8577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23CAD-7DF9-42C5-8AB5-14E70965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7B3E3-A076-4A38-8466-EE394FDE8577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23CAD-7DF9-42C5-8AB5-14E70965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7B3E3-A076-4A38-8466-EE394FDE8577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23CAD-7DF9-42C5-8AB5-14E70965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7B3E3-A076-4A38-8466-EE394FDE8577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23CAD-7DF9-42C5-8AB5-14E70965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7B3E3-A076-4A38-8466-EE394FDE8577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23CAD-7DF9-42C5-8AB5-14E70965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7B3E3-A076-4A38-8466-EE394FDE8577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23CAD-7DF9-42C5-8AB5-14E70965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B7B3E3-A076-4A38-8466-EE394FDE8577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923CAD-7DF9-42C5-8AB5-14E70965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7B3E3-A076-4A38-8466-EE394FDE8577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23CAD-7DF9-42C5-8AB5-14E70965989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044004"/>
            <a:ext cx="80525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«Ближе к звездам»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180" y="3573016"/>
            <a:ext cx="3035300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ttps://www.flokoin.com/public/uploads/settings/quiz__71888353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718"/>
            <a:ext cx="2955031" cy="1552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580" y="3725416"/>
            <a:ext cx="3035300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7188" y="188640"/>
            <a:ext cx="4365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1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99992" y="1752198"/>
            <a:ext cx="34563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 </a:t>
            </a:r>
            <a:r>
              <a:rPr lang="ru-RU" sz="2800" dirty="0" smtClean="0"/>
              <a:t> </a:t>
            </a:r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681743" y="465313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1.                    ПОБЕДА </a:t>
            </a:r>
            <a:endParaRPr lang="ru-RU" b="1" dirty="0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683568" y="537321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2.                       СОЮЗ</a:t>
            </a:r>
            <a:endParaRPr lang="ru-RU" b="1" dirty="0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4942286" y="465313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/>
              <a:t>3.                    СПУТНИК-1</a:t>
            </a:r>
            <a:endParaRPr lang="ru-RU" b="1" dirty="0"/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942286" y="537321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latin typeface="+mj-lt"/>
              </a:rPr>
              <a:t>4.                         ЗАРЯ</a:t>
            </a:r>
            <a:endParaRPr lang="ru-RU" b="1" dirty="0"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1640" y="1844824"/>
            <a:ext cx="65167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5014" y="184482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 назывался первый спутник, запущенный в космос?</a:t>
            </a:r>
          </a:p>
        </p:txBody>
      </p:sp>
    </p:spTree>
    <p:extLst>
      <p:ext uri="{BB962C8B-B14F-4D97-AF65-F5344CB8AC3E}">
        <p14:creationId xmlns:p14="http://schemas.microsoft.com/office/powerpoint/2010/main" val="1180123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6923C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7188" y="188640"/>
            <a:ext cx="4365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тур 2 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99992" y="1752198"/>
            <a:ext cx="34563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 </a:t>
            </a:r>
            <a:r>
              <a:rPr lang="ru-RU" sz="2800" dirty="0" smtClean="0"/>
              <a:t> </a:t>
            </a:r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681743" y="465313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                Кошачий глаз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683568" y="537321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               Хвост Дракона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4942286" y="465313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              Песочные Часы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942286" y="537321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4.                Конская Голова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8162" y="1484783"/>
            <a:ext cx="558335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Названия 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некоторых туманностей очень интересны. Какой туманности не существует?</a:t>
            </a:r>
          </a:p>
          <a:p>
            <a:pPr algn="ctr"/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7802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6923C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7188" y="188640"/>
            <a:ext cx="4365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3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99992" y="1752198"/>
            <a:ext cx="34563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 </a:t>
            </a:r>
            <a:r>
              <a:rPr lang="ru-RU" sz="2800" dirty="0" smtClean="0"/>
              <a:t> </a:t>
            </a:r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681743" y="465313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                     КЕДР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683568" y="537321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                     ОРЕЛ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4942286" y="465313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                    РУБИН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942286" y="537321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4.                      АМУР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1640" y="1844824"/>
            <a:ext cx="65167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412776"/>
            <a:ext cx="786094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Для радиосвязи космонавтам </a:t>
            </a:r>
            <a:endParaRPr lang="ru-RU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присваивают позывные. </a:t>
            </a:r>
          </a:p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Какой позывной был у Юрия Гагарина?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29679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6923C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7188" y="188640"/>
            <a:ext cx="4365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4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99992" y="1752198"/>
            <a:ext cx="34563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 </a:t>
            </a:r>
            <a:r>
              <a:rPr lang="ru-RU" sz="2800" dirty="0" smtClean="0"/>
              <a:t> </a:t>
            </a:r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323528" y="4149080"/>
            <a:ext cx="3958615" cy="1080120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Позвоночник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распрямляется — космонавт может подрасти на 5–8 сантиметров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65014" y="184482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 невесомость влияет на тело космонавта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313741" y="5369768"/>
            <a:ext cx="3958615" cy="1080120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время полётов у космонавтов перестаёт стареть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кожа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4903696" y="4149080"/>
            <a:ext cx="3958615" cy="1080120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 Уменьшается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стопа: человек не ходит, давления на стопу нет, вот она и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сужается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4903696" y="5369768"/>
            <a:ext cx="3958615" cy="1080120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 В невесомости волосы растут в 3 раза медленнее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339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6923C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7188" y="188640"/>
            <a:ext cx="4365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5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99992" y="1752198"/>
            <a:ext cx="34563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 </a:t>
            </a:r>
            <a:r>
              <a:rPr lang="ru-RU" sz="2800" dirty="0" smtClean="0"/>
              <a:t> </a:t>
            </a:r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681743" y="465313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         «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Небесный тихоход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683568" y="537321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       «Табор уходит в небо»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4951414" y="465313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     «Белое солнце пустыни»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942286" y="537321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        «Бриллиантовая рука»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1490008"/>
            <a:ext cx="69127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Космонавты довольно суеверны: они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прощаются с родными перед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полетом, не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дают автографы черными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чернилами и не планируют запуск летательных аппаратов на понедельник.</a:t>
            </a:r>
          </a:p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 еще космонавты перед вылетом обязательно смотрят фильм…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32586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6923C"/>
                                      </p:to>
                                    </p:animClr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0" y="620688"/>
            <a:ext cx="4248472" cy="1872208"/>
          </a:xfrm>
          <a:prstGeom prst="round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 </a:t>
            </a:r>
            <a:r>
              <a:rPr lang="ru-RU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ТУР</a:t>
            </a: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 flipH="1">
            <a:off x="2025477" y="2967335"/>
            <a:ext cx="7143587" cy="3312368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Char char="-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вопросов по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30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секунд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Char char="-"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правильный ответ +1 балл, </a:t>
            </a:r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неправильный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баллов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s://www.vippng.com/png/full/532-5323414_books-your-child-should-hear-before-kindergarten-carto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809232"/>
            <a:ext cx="2592288" cy="2398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70354" y="3068960"/>
            <a:ext cx="46538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«Фото-вопрос»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21443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2089" y="5517100"/>
            <a:ext cx="746217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Назовите космический объект</a:t>
            </a:r>
            <a:endParaRPr lang="ru-RU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89825" y="332656"/>
            <a:ext cx="45400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1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050" name="Picture 2" descr="онлайн игры интеллектуальные с вопросам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72815"/>
            <a:ext cx="3426767" cy="3426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DeadlyColorfulAnaconda-smal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063" y="188640"/>
            <a:ext cx="1199566" cy="76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55109" y="188640"/>
            <a:ext cx="45400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r>
              <a:rPr 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2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0962" name="Picture 2" descr="https://i2.photo.2gis.com/images/geo/18/2533274804672422_5e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196752"/>
            <a:ext cx="7632848" cy="5088565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004048" y="2060848"/>
            <a:ext cx="792088" cy="3456384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/>
              <a:t>?</a:t>
            </a:r>
            <a:endParaRPr lang="ru-RU" sz="7200" dirty="0"/>
          </a:p>
        </p:txBody>
      </p:sp>
      <p:pic>
        <p:nvPicPr>
          <p:cNvPr id="8" name="Picture 3" descr="C:\Users\user\Desktop\DeadlyColorfulAnaconda-smal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063" y="188640"/>
            <a:ext cx="1199566" cy="76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9825" y="332656"/>
            <a:ext cx="45400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3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89002" y="5241974"/>
            <a:ext cx="604845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Кто на фотографии?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338" name="Picture 2" descr="https://xn--80ada7afn3b.xn--p1ai/SimpleImageGPRO/Detstvo/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685" y="1383617"/>
            <a:ext cx="2736304" cy="3914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Users\user\Desktop\DeadlyColorfulAnaconda-smal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063" y="188640"/>
            <a:ext cx="1199566" cy="76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9825" y="188640"/>
            <a:ext cx="45400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 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тур 4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43" y="5733256"/>
            <a:ext cx="413549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Чего не хватает?</a:t>
            </a:r>
            <a:endParaRPr lang="ru-RU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6385" name="Picture 1" descr="C:\Users\user\Desktop\Кос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7543" y="1268760"/>
            <a:ext cx="6570892" cy="43678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user\Desktop\DeadlyColorfulAnaconda-small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063" y="188640"/>
            <a:ext cx="1199566" cy="76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209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19728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Не </a:t>
            </a:r>
            <a:r>
              <a:rPr lang="ru-RU" sz="48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пользуемся телефонами!</a:t>
            </a:r>
          </a:p>
        </p:txBody>
      </p:sp>
      <p:pic>
        <p:nvPicPr>
          <p:cNvPr id="1026" name="Picture 2" descr="https://berserkon.com/images/no-cell-phone-clip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348880"/>
            <a:ext cx="3600400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467046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9825" y="188640"/>
            <a:ext cx="45400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 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тур 5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9885" y="5157192"/>
            <a:ext cx="26999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Чьи глаза?</a:t>
            </a:r>
            <a:endParaRPr lang="ru-RU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8" name="Picture 3" descr="C:\Users\user\Desktop\DeadlyColorfulAnaconda-small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2063" y="188640"/>
            <a:ext cx="1199566" cy="766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www.peoples.ru/military/cosmos/tereshkova/tereshkova_1202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16" t="31331" r="1356" b="55568"/>
          <a:stretch/>
        </p:blipFill>
        <p:spPr bwMode="auto">
          <a:xfrm rot="10800000">
            <a:off x="623461" y="2052684"/>
            <a:ext cx="7872752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0" y="620688"/>
            <a:ext cx="4248472" cy="1872208"/>
          </a:xfrm>
          <a:prstGeom prst="round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 </a:t>
            </a:r>
            <a:r>
              <a:rPr lang="ru-RU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ТУР</a:t>
            </a: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 flipH="1">
            <a:off x="2025477" y="2967335"/>
            <a:ext cx="7143587" cy="3312368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4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cs typeface="Arial" panose="020B0604020202020204" pitchFamily="34" charset="0"/>
              </a:rPr>
              <a:t>ОТВЕТЫ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2050" name="Picture 2" descr="https://www.vippng.com/png/full/532-5323414_books-your-child-should-hear-before-kindergarten-carto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809232"/>
            <a:ext cx="2592288" cy="2398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270354" y="3068960"/>
            <a:ext cx="465383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«Фото-вопрос»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7184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9825" y="332656"/>
            <a:ext cx="45400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1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1983" y="2060848"/>
            <a:ext cx="8136000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bg1"/>
                </a:solidFill>
              </a:rPr>
              <a:t>МАРС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(</a:t>
            </a:r>
            <a:r>
              <a:rPr lang="ru-RU" sz="2800" b="1" dirty="0">
                <a:solidFill>
                  <a:schemeClr val="bg1"/>
                </a:solidFill>
              </a:rPr>
              <a:t>Марсово поле; 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Мэтт </a:t>
            </a:r>
            <a:r>
              <a:rPr lang="ru-RU" sz="2800" b="1" dirty="0" err="1">
                <a:solidFill>
                  <a:schemeClr val="bg1"/>
                </a:solidFill>
              </a:rPr>
              <a:t>Дэймон</a:t>
            </a:r>
            <a:r>
              <a:rPr lang="ru-RU" sz="2800" b="1" dirty="0">
                <a:solidFill>
                  <a:schemeClr val="bg1"/>
                </a:solidFill>
              </a:rPr>
              <a:t> из </a:t>
            </a:r>
            <a:r>
              <a:rPr lang="ru-RU" sz="2800" b="1" dirty="0" smtClean="0">
                <a:solidFill>
                  <a:schemeClr val="bg1"/>
                </a:solidFill>
              </a:rPr>
              <a:t>фильма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>
                <a:solidFill>
                  <a:schemeClr val="bg1"/>
                </a:solidFill>
              </a:rPr>
              <a:t>«Марсианин»; 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песня </a:t>
            </a:r>
            <a:r>
              <a:rPr lang="ru-RU" sz="2800" b="1" dirty="0">
                <a:solidFill>
                  <a:schemeClr val="bg1"/>
                </a:solidFill>
              </a:rPr>
              <a:t>«На Марсе классно»; 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строчка </a:t>
            </a:r>
            <a:r>
              <a:rPr lang="ru-RU" sz="2800" b="1" dirty="0">
                <a:solidFill>
                  <a:schemeClr val="bg1"/>
                </a:solidFill>
              </a:rPr>
              <a:t>из песни «В левой руке </a:t>
            </a:r>
            <a:endParaRPr lang="ru-RU" sz="2800" b="1" dirty="0" smtClean="0">
              <a:solidFill>
                <a:schemeClr val="bg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– </a:t>
            </a:r>
            <a:r>
              <a:rPr lang="ru-RU" sz="2800" b="1" dirty="0">
                <a:solidFill>
                  <a:schemeClr val="bg1"/>
                </a:solidFill>
              </a:rPr>
              <a:t>«Сникерс», в правой руке – «Марс</a:t>
            </a:r>
            <a:r>
              <a:rPr lang="ru-RU" sz="2800" b="1" dirty="0" smtClean="0">
                <a:solidFill>
                  <a:schemeClr val="bg1"/>
                </a:solidFill>
              </a:rPr>
              <a:t>»»)</a:t>
            </a:r>
            <a:endParaRPr lang="ru-RU" sz="28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bg1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1508" name="Picture 4" descr="http://clipart-library.com/new_gallery/11-119709_mars-png-clip-art-transparent-background-mars-png.pn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412776"/>
            <a:ext cx="2088232" cy="2169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9825" y="332656"/>
            <a:ext cx="45400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2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2" descr="https://i2.photo.2gis.com/images/geo/18/2533274804672422_5e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268760"/>
            <a:ext cx="7632848" cy="508856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4048" y="2060848"/>
            <a:ext cx="792088" cy="3456384"/>
          </a:xfrm>
          <a:prstGeom prst="rect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dirty="0" smtClean="0"/>
              <a:t>?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9825" y="332656"/>
            <a:ext cx="45400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3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98251" y="5517232"/>
            <a:ext cx="43231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Юрий Гагарин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4338" name="Picture 2" descr="https://xn--80ada7afn3b.xn--p1ai/SimpleImageGPRO/Detstvo/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82552"/>
            <a:ext cx="2736304" cy="3914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s://pp.userapi.com/c844417/v844417777/2754f/1IB2iKSOPj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837" y="1382552"/>
            <a:ext cx="3468547" cy="39156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183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355109" y="188640"/>
            <a:ext cx="45400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r>
              <a:rPr lang="en-US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4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8434" name="Picture 2" descr="C:\Users\user\Desktop\Кос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737" y="1335836"/>
            <a:ext cx="6912768" cy="4595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6140180" y="3573016"/>
            <a:ext cx="592060" cy="5920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1" descr="C:\Users\user\Desktop\Кос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737" y="1335836"/>
            <a:ext cx="6912768" cy="45950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405112" y="5912741"/>
            <a:ext cx="23310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Италии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9825" y="188640"/>
            <a:ext cx="45400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 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тур 5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9458" name="Picture 2" descr="https://www.peoples.ru/military/cosmos/tereshkova/tereshkova_1202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0078" y="1111970"/>
            <a:ext cx="3099525" cy="44247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241401" y="5517232"/>
            <a:ext cx="663688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Валентина Терешкова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0" y="620688"/>
            <a:ext cx="4248472" cy="1872208"/>
          </a:xfrm>
          <a:prstGeom prst="round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III </a:t>
            </a:r>
            <a:r>
              <a:rPr lang="ru-RU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ТУР</a:t>
            </a: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 flipH="1">
            <a:off x="2025477" y="2967335"/>
            <a:ext cx="7143587" cy="3312368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Char char="-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 ребусов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60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секунд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Char char="-"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правильный ответ +1 балл, </a:t>
            </a:r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неправильный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баллов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s://www.vippng.com/png/full/532-5323414_books-your-child-should-hear-before-kindergarten-carto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809232"/>
            <a:ext cx="2592288" cy="2398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382371" y="3068960"/>
            <a:ext cx="44298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</a:t>
            </a:r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Косморебус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792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02461" y="332656"/>
            <a:ext cx="47147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1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2" descr="https://s1.hostingkartinok.com/uploads/images/2014/05/29e19db201df6b964a2d5efc30a4a96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76672"/>
            <a:ext cx="1080120" cy="360040"/>
          </a:xfrm>
          <a:prstGeom prst="rect">
            <a:avLst/>
          </a:prstGeom>
          <a:noFill/>
        </p:spPr>
      </p:pic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611560" y="1594431"/>
            <a:ext cx="7920880" cy="4752528"/>
          </a:xfrm>
          <a:prstGeom prst="round2Diag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098" name="Picture 2" descr="https://i.pinimg.com/originals/b6/90/73/b690731270da8c12306f5f21c1e3e7d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1600" y="2735541"/>
            <a:ext cx="2194960" cy="2488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3568" y="3543425"/>
            <a:ext cx="12218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1, 3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100" name="Picture 4" descr="https://clipart-best.com/img/rubber-duck/rubber-duck-clip-art-45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300" y="2877439"/>
            <a:ext cx="2405796" cy="2539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788024" y="2732406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,,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102" name="Picture 6" descr="https://creazilla-store.fra1.digitaloceanspaces.com/emojis/57481/thread-emoji-clipart-md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824250"/>
            <a:ext cx="25922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072243" y="3655736"/>
            <a:ext cx="12618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  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7020272" y="3789040"/>
            <a:ext cx="1368152" cy="576064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9177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02461" y="332656"/>
            <a:ext cx="47147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2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Picture 2" descr="https://s1.hostingkartinok.com/uploads/images/2014/05/29e19db201df6b964a2d5efc30a4a96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76672"/>
            <a:ext cx="1080120" cy="360040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37" y="1484784"/>
            <a:ext cx="7924800" cy="474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https://cdn4.vectorstock.com/i/1000x1000/76/03/wooden-boat-oar-sport-object-element-vector-19817603.jpg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52"/>
          <a:stretch/>
        </p:blipFill>
        <p:spPr bwMode="auto">
          <a:xfrm>
            <a:off x="504128" y="2348881"/>
            <a:ext cx="3065537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75656" y="2564904"/>
            <a:ext cx="16113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13242</a:t>
            </a:r>
            <a:endParaRPr lang="ru-RU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6" name="Picture 6" descr="https://clipart-best.com/img/bathtub/bathtub-clip-art-4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140968"/>
            <a:ext cx="2689095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steamuserimages-a.akamaihd.net/ugc/772847088735421650/4684EB81E1A82B05D497E0313F3C363AAFE1937B/?imw=512&amp;amp;imh=481&amp;amp;ima=fit&amp;amp;impolicy=Letterbox&amp;amp;imcolor=%23000000&amp;amp;letterbox=true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654" y="2699747"/>
            <a:ext cx="2745140" cy="257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707904" y="2487959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,,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2832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0" y="620688"/>
            <a:ext cx="4248472" cy="1872208"/>
          </a:xfrm>
          <a:prstGeom prst="round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 </a:t>
            </a:r>
            <a:r>
              <a:rPr lang="ru-RU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ТУР</a:t>
            </a: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 flipH="1">
            <a:off x="2025477" y="2967335"/>
            <a:ext cx="7143587" cy="3312368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Char char="-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вопросов по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60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секунд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Char char="-"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правильный ответ +1 балл, </a:t>
            </a:r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неправильный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баллов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s://www.vippng.com/png/full/532-5323414_books-your-child-should-hear-before-kindergarten-carto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809232"/>
            <a:ext cx="2592288" cy="2398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48055" y="3068960"/>
            <a:ext cx="40984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«Мега-Мозг»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02461" y="332656"/>
            <a:ext cx="47147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3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Picture 2" descr="https://s1.hostingkartinok.com/uploads/images/2014/05/29e19db201df6b964a2d5efc30a4a96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76672"/>
            <a:ext cx="1080120" cy="360040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37" y="1484784"/>
            <a:ext cx="7924800" cy="474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4" name="Picture 2" descr="https://ds02.infourok.ru/uploads/ex/00bd/0005b994-0174db4a/img13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3" t="10527" r="53404" b="37112"/>
          <a:stretch/>
        </p:blipFill>
        <p:spPr bwMode="auto">
          <a:xfrm>
            <a:off x="597437" y="1468387"/>
            <a:ext cx="4160357" cy="4733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https://99px.ru/sstorage/56/2017/11/image_562511170205055471339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132" y="1340768"/>
            <a:ext cx="4745292" cy="474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7038037" y="2024146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,,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997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02461" y="332656"/>
            <a:ext cx="47147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4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37" y="1484784"/>
            <a:ext cx="7924800" cy="474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https://img2.pngio.com/coffee-latte-art-png-clip-art-image-gallery-yopriceville-high-valentine-latte-png-8000_570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940" y="2852936"/>
            <a:ext cx="3532897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2737" y="332656"/>
            <a:ext cx="1079500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 descr="https://www.pinclipart.com/picdir/big/31-316489_big-image-cartoon-tank-clipar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253" y="3032956"/>
            <a:ext cx="3725631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4077072"/>
            <a:ext cx="15103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ф=м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36296" y="2151764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,,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4617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02461" y="332656"/>
            <a:ext cx="47147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5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37" y="1484784"/>
            <a:ext cx="7924800" cy="474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s://ekotrans.su/wp-content/uploads/2020/08/%D1%83%D1%80%D0%BD%D0%B0-%D1%83%D0%BB%D0%B8%D1%87%D0%BD%D0%B0%D1%8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378" y="1988840"/>
            <a:ext cx="410445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05.fotocdn.net/s120/0bc49b7ccb263880/user_l/274523914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67330"/>
            <a:ext cx="2685713" cy="311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pinclipart.com/picdir/big/131-1316596_ykle-png-pictures-free-downloadsonbahar-esintisi-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262" y="2936915"/>
            <a:ext cx="2088232" cy="2208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627825" y="3068960"/>
            <a:ext cx="87556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627825" y="3501008"/>
            <a:ext cx="875561" cy="648072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845349" y="1916832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,,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1" name="Picture 2" descr="https://s1.hostingkartinok.com/uploads/images/2014/05/29e19db201df6b964a2d5efc30a4a96f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08304" y="476672"/>
            <a:ext cx="1080120" cy="3600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227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0" y="620688"/>
            <a:ext cx="4248472" cy="1872208"/>
          </a:xfrm>
          <a:prstGeom prst="round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III </a:t>
            </a:r>
            <a:r>
              <a:rPr lang="ru-RU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ТУР</a:t>
            </a: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 flipH="1">
            <a:off x="2025477" y="2967335"/>
            <a:ext cx="7143587" cy="3312368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Char char="-"/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 ребусов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60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секунд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Char char="-"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правильный ответ +1 балл, </a:t>
            </a:r>
            <a:endParaRPr lang="ru-RU" sz="24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неправильный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0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баллов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s://www.vippng.com/png/full/532-5323414_books-your-child-should-hear-before-kindergarten-carto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809232"/>
            <a:ext cx="2592288" cy="2398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382371" y="3068960"/>
            <a:ext cx="44298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</a:t>
            </a:r>
            <a:r>
              <a:rPr lang="ru-RU" sz="5400" b="0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Косморебус</a:t>
            </a:r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50913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02461" y="332656"/>
            <a:ext cx="47147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1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611560" y="1594431"/>
            <a:ext cx="7920880" cy="4752528"/>
          </a:xfrm>
          <a:prstGeom prst="round2Diag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https://i.pinimg.com/originals/b6/90/73/b690731270da8c12306f5f21c1e3e7d4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71600" y="2735541"/>
            <a:ext cx="2194960" cy="2488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683568" y="3543425"/>
            <a:ext cx="12218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1, 3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100" name="Picture 4" descr="https://clipart-best.com/img/rubber-duck/rubber-duck-clip-art-4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0300" y="2877439"/>
            <a:ext cx="2405796" cy="2539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788024" y="2732406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,,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4102" name="Picture 6" descr="https://creazilla-store.fra1.digitaloceanspaces.com/emojis/57481/thread-emoji-clipart-m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824250"/>
            <a:ext cx="25922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072243" y="3655736"/>
            <a:ext cx="12618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  А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7020272" y="3789040"/>
            <a:ext cx="1368152" cy="576064"/>
          </a:xfrm>
          <a:prstGeom prst="line">
            <a:avLst/>
          </a:prstGeom>
          <a:ln w="762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3650774" y="1844824"/>
            <a:ext cx="181812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СПУТНИК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16824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02461" y="332656"/>
            <a:ext cx="47147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2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37" y="1484784"/>
            <a:ext cx="7924800" cy="474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4" name="Picture 2" descr="https://ds02.infourok.ru/uploads/ex/00bd/0005b994-0174db4a/img13.jpg"/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3" t="10527" r="53404" b="37112"/>
          <a:stretch/>
        </p:blipFill>
        <p:spPr bwMode="auto">
          <a:xfrm>
            <a:off x="597437" y="1468387"/>
            <a:ext cx="4160357" cy="4733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60" name="Picture 8" descr="https://99px.ru/sstorage/56/2017/11/image_56251117020505547133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3132" y="1340768"/>
            <a:ext cx="4745292" cy="4745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7038037" y="2024146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,,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63888" y="1484784"/>
            <a:ext cx="1585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ВОСТОК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43145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02461" y="332656"/>
            <a:ext cx="47147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3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37" y="1484784"/>
            <a:ext cx="7924800" cy="474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https://cdn4.vectorstock.com/i/1000x1000/76/03/wooden-boat-oar-sport-object-element-vector-19817603.jpg"/>
          <p:cNvPicPr>
            <a:picLocks noChangeAspect="1" noChangeArrowheads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52"/>
          <a:stretch/>
        </p:blipFill>
        <p:spPr bwMode="auto">
          <a:xfrm>
            <a:off x="504128" y="2348881"/>
            <a:ext cx="3065537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475656" y="2564904"/>
            <a:ext cx="161133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13242</a:t>
            </a:r>
            <a:endParaRPr lang="ru-RU" sz="4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126" name="Picture 6" descr="https://clipart-best.com/img/bathtub/bathtub-clip-art-46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140968"/>
            <a:ext cx="2689095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steamuserimages-a.akamaihd.net/ugc/772847088735421650/4684EB81E1A82B05D497E0313F3C363AAFE1937B/?imw=512&amp;amp;imh=481&amp;amp;ima=fit&amp;amp;impolicy=Letterbox&amp;amp;imcolor=%23000000&amp;amp;letterbox=true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6654" y="2699747"/>
            <a:ext cx="2745140" cy="2578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3707904" y="2487959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,,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35170" y="1852684"/>
            <a:ext cx="224933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ВСЕЛЕННАЯ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5556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02461" y="332656"/>
            <a:ext cx="47147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4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37" y="1484784"/>
            <a:ext cx="7924800" cy="474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650774" y="1844824"/>
            <a:ext cx="16309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КОМЕТА</a:t>
            </a:r>
            <a:endParaRPr lang="ru-RU" sz="3200" dirty="0"/>
          </a:p>
        </p:txBody>
      </p:sp>
      <p:pic>
        <p:nvPicPr>
          <p:cNvPr id="2050" name="Picture 2" descr="https://img2.pngio.com/coffee-latte-art-png-clip-art-image-gallery-yopriceville-high-valentine-latte-png-8000_570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940" y="2852936"/>
            <a:ext cx="3532897" cy="252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https://www.pinclipart.com/picdir/big/31-316489_big-image-cartoon-tank-clipart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6253" y="3032956"/>
            <a:ext cx="3725631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691680" y="4077072"/>
            <a:ext cx="15103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ф=м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36296" y="2151764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,,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557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02461" y="332656"/>
            <a:ext cx="47147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III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5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37" y="1484784"/>
            <a:ext cx="7924800" cy="474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650774" y="1552436"/>
            <a:ext cx="1505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САТУРН</a:t>
            </a:r>
            <a:endParaRPr lang="ru-RU" sz="3200" dirty="0"/>
          </a:p>
        </p:txBody>
      </p:sp>
      <p:pic>
        <p:nvPicPr>
          <p:cNvPr id="1026" name="Picture 2" descr="https://ekotrans.su/wp-content/uploads/2020/08/%D1%83%D1%80%D0%BD%D0%B0-%D1%83%D0%BB%D0%B8%D1%87%D0%BD%D0%B0%D1%8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3378" y="1988840"/>
            <a:ext cx="410445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05.fotocdn.net/s120/0bc49b7ccb263880/user_l/2745239140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267330"/>
            <a:ext cx="2685713" cy="3115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pinclipart.com/picdir/big/131-1316596_ykle-png-pictures-free-downloadsonbahar-esintisi-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9262" y="2936915"/>
            <a:ext cx="2088232" cy="2208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627825" y="3068960"/>
            <a:ext cx="875561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627825" y="3501008"/>
            <a:ext cx="875561" cy="648072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845349" y="1916832"/>
            <a:ext cx="5405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,,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0217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2044004"/>
            <a:ext cx="805252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«Ближе к звездам»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2180" y="3573016"/>
            <a:ext cx="3035300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 descr="https://www.flokoin.com/public/uploads/settings/quiz__718883539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718"/>
            <a:ext cx="2955031" cy="1552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0361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7188" y="188640"/>
            <a:ext cx="4365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1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2" descr="https://s1.hostingkartinok.com/uploads/images/2014/05/29e19db201df6b964a2d5efc30a4a96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76672"/>
            <a:ext cx="1080120" cy="3600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499992" y="1752198"/>
            <a:ext cx="34563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 </a:t>
            </a:r>
            <a:r>
              <a:rPr lang="ru-RU" sz="2800" dirty="0" smtClean="0"/>
              <a:t> </a:t>
            </a:r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681743" y="465313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                      ВОСТОК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683568" y="537321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                      СОЮЗ-1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4942286" y="465313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                   СПУТНИК-1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942286" y="537321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4.                         ЗАРЯ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1640" y="1844824"/>
            <a:ext cx="65167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5014" y="1844824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 назывался первый спутник, запущенный в космос?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7188" y="188640"/>
            <a:ext cx="4365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540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тур 2 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2" descr="https://s1.hostingkartinok.com/uploads/images/2014/05/29e19db201df6b964a2d5efc30a4a96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76672"/>
            <a:ext cx="1080120" cy="3600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499992" y="1752198"/>
            <a:ext cx="34563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 </a:t>
            </a:r>
            <a:r>
              <a:rPr lang="ru-RU" sz="2800" dirty="0" smtClean="0"/>
              <a:t> </a:t>
            </a:r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681743" y="465313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                Кошачий глаз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683568" y="537321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               Хвост Дракона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4942286" y="465313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              Песочные Часы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942286" y="537321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4.                Конская Голова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68162" y="1484783"/>
            <a:ext cx="558335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Названия </a:t>
            </a:r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некоторых туманностей очень интересны. Какой туманности не существует?</a:t>
            </a:r>
          </a:p>
          <a:p>
            <a:pPr algn="ctr"/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38385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7188" y="188640"/>
            <a:ext cx="4365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3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2" descr="https://s1.hostingkartinok.com/uploads/images/2014/05/29e19db201df6b964a2d5efc30a4a96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76672"/>
            <a:ext cx="1080120" cy="3600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499992" y="1752198"/>
            <a:ext cx="34563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 </a:t>
            </a:r>
            <a:r>
              <a:rPr lang="ru-RU" sz="2800" dirty="0" smtClean="0"/>
              <a:t> </a:t>
            </a:r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681743" y="465313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                     КЕДР 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683568" y="537321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                     ОРЕЛ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4942286" y="465313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                    РУБИН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942286" y="537321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4.                      АМУР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31640" y="1844824"/>
            <a:ext cx="65167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1412776"/>
            <a:ext cx="786094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Для радиосвязи космонавтам </a:t>
            </a:r>
            <a:endParaRPr lang="ru-RU" sz="32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присваивают позывные. </a:t>
            </a:r>
          </a:p>
          <a:p>
            <a:pPr algn="ctr"/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Какой позывной был у Юрия Гагарина?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6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7188" y="188640"/>
            <a:ext cx="4365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4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2" descr="https://s1.hostingkartinok.com/uploads/images/2014/05/29e19db201df6b964a2d5efc30a4a96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76672"/>
            <a:ext cx="1080120" cy="3600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499992" y="1752198"/>
            <a:ext cx="34563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 </a:t>
            </a:r>
            <a:r>
              <a:rPr lang="ru-RU" sz="2800" dirty="0" smtClean="0"/>
              <a:t> </a:t>
            </a:r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323528" y="4149080"/>
            <a:ext cx="3958615" cy="1080120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Позвоночник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распрямляется — космонавт может подрасти на 5–8 сантиметров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265014" y="1844824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Как невесомость влияет на тело космонавта</a:t>
            </a:r>
            <a:r>
              <a:rPr lang="ru-RU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?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с двумя скругленными противолежащими углами 11"/>
          <p:cNvSpPr/>
          <p:nvPr/>
        </p:nvSpPr>
        <p:spPr>
          <a:xfrm>
            <a:off x="313741" y="5369768"/>
            <a:ext cx="3958615" cy="1080120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время полётов у космонавтов перестаёт стареть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кожа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с двумя скругленными противолежащими углами 12"/>
          <p:cNvSpPr/>
          <p:nvPr/>
        </p:nvSpPr>
        <p:spPr>
          <a:xfrm>
            <a:off x="4903696" y="4149080"/>
            <a:ext cx="3958615" cy="1080120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 Уменьшается 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стопа: человек не ходит, давления на стопу нет, вот она и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сужается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Прямоугольник с двумя скругленными противолежащими углами 13"/>
          <p:cNvSpPr/>
          <p:nvPr/>
        </p:nvSpPr>
        <p:spPr>
          <a:xfrm>
            <a:off x="4903696" y="5369768"/>
            <a:ext cx="3958615" cy="1080120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 В невесомости волосы растут в 3 раза медленнее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999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77188" y="188640"/>
            <a:ext cx="4365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</a:t>
            </a:r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тур 5 вопрос</a:t>
            </a:r>
            <a:r>
              <a:rPr lang="en-US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Picture 2" descr="https://s1.hostingkartinok.com/uploads/images/2014/05/29e19db201df6b964a2d5efc30a4a96f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8304" y="476672"/>
            <a:ext cx="1080120" cy="36004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499992" y="1752198"/>
            <a:ext cx="34563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/>
              <a:t> </a:t>
            </a:r>
            <a:r>
              <a:rPr lang="ru-RU" sz="2800" dirty="0" smtClean="0"/>
              <a:t> </a:t>
            </a:r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681743" y="465313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1.          «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Небесный тихоход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683568" y="537321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2.        «Табор уходит в небо»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4951414" y="465313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3.      «Белое солнце пустыни»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942286" y="5373216"/>
            <a:ext cx="3600400" cy="576064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4.        «Бриллиантовая рука»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1490008"/>
            <a:ext cx="691276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Космонавты довольно суеверны: они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не прощаются с родными перед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полетом, не 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дают автографы черными </a:t>
            </a: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чернилами и не планируют запуск летательных аппаратов на понедельник.</a:t>
            </a:r>
          </a:p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 еще космонавты перед вылетом обязательно смотрят фильм…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89992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с двумя скругленными противолежащими углами 1"/>
          <p:cNvSpPr/>
          <p:nvPr/>
        </p:nvSpPr>
        <p:spPr>
          <a:xfrm>
            <a:off x="0" y="620688"/>
            <a:ext cx="4248472" cy="1872208"/>
          </a:xfrm>
          <a:prstGeom prst="round2Diag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I </a:t>
            </a:r>
            <a:r>
              <a:rPr lang="ru-RU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ТУР</a:t>
            </a:r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 flipH="1">
            <a:off x="2025477" y="2967335"/>
            <a:ext cx="7143587" cy="3312368"/>
          </a:xfrm>
          <a:prstGeom prst="round2Diag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https://www.vippng.com/png/full/532-5323414_books-your-child-should-hear-before-kindergarten-carto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809232"/>
            <a:ext cx="2592288" cy="2398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559617" y="3429000"/>
            <a:ext cx="4098430" cy="230832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«Мега-Мозг»</a:t>
            </a:r>
          </a:p>
          <a:p>
            <a:pPr algn="ctr"/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ОТВЕТЫ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50954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2559</TotalTime>
  <Words>691</Words>
  <Application>Microsoft Office PowerPoint</Application>
  <PresentationFormat>Экран (4:3)</PresentationFormat>
  <Paragraphs>180</Paragraphs>
  <Slides>39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160</cp:revision>
  <dcterms:created xsi:type="dcterms:W3CDTF">2018-02-14T12:33:18Z</dcterms:created>
  <dcterms:modified xsi:type="dcterms:W3CDTF">2021-04-08T05:12:27Z</dcterms:modified>
</cp:coreProperties>
</file>