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BB8C85C-38B8-44F1-A218-307BA8BD2E97}" type="datetimeFigureOut">
              <a:rPr lang="ru-RU" smtClean="0"/>
              <a:t>05.07.2013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9846E1F-DD4A-42EB-A3F0-E7E46B0532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Наши голосовые связки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500570"/>
            <a:ext cx="5075210" cy="1428760"/>
          </a:xfrm>
        </p:spPr>
        <p:txBody>
          <a:bodyPr>
            <a:normAutofit/>
          </a:bodyPr>
          <a:lstStyle/>
          <a:p>
            <a:r>
              <a:rPr lang="ru-RU" dirty="0" smtClean="0"/>
              <a:t>Автор презентации:</a:t>
            </a:r>
          </a:p>
          <a:p>
            <a:r>
              <a:rPr lang="ru-RU" dirty="0" smtClean="0"/>
              <a:t> Тоцкая О.В.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Голосовые связки в покое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215" r="73180" b="78051"/>
          <a:stretch>
            <a:fillRect/>
          </a:stretch>
        </p:blipFill>
        <p:spPr bwMode="auto">
          <a:xfrm>
            <a:off x="2357422" y="2143116"/>
            <a:ext cx="4214842" cy="292493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Сведение связок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4289" r="45599" b="78780"/>
          <a:stretch>
            <a:fillRect/>
          </a:stretch>
        </p:blipFill>
        <p:spPr bwMode="auto">
          <a:xfrm>
            <a:off x="2357422" y="1928802"/>
            <a:ext cx="4357718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945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Подсвязочное</a:t>
            </a:r>
            <a:r>
              <a:rPr lang="ru-RU" dirty="0" smtClean="0">
                <a:solidFill>
                  <a:srgbClr val="C00000"/>
                </a:solidFill>
              </a:rPr>
              <a:t> давление начинает превышать </a:t>
            </a:r>
            <a:r>
              <a:rPr lang="ru-RU" dirty="0" err="1" smtClean="0">
                <a:solidFill>
                  <a:srgbClr val="C00000"/>
                </a:solidFill>
              </a:rPr>
              <a:t>надсвязочное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9745" r="10192" b="79752"/>
          <a:stretch>
            <a:fillRect/>
          </a:stretch>
        </p:blipFill>
        <p:spPr bwMode="auto">
          <a:xfrm>
            <a:off x="2000232" y="2214554"/>
            <a:ext cx="4357718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Разница в давлении раздвигает связки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113" t="29685" r="74638" b="46338"/>
          <a:stretch>
            <a:fillRect/>
          </a:stretch>
        </p:blipFill>
        <p:spPr bwMode="auto">
          <a:xfrm>
            <a:off x="2143108" y="1785926"/>
            <a:ext cx="4429156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Связки размыкаются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0227" t="27170" r="33822" b="45858"/>
          <a:stretch>
            <a:fillRect/>
          </a:stretch>
        </p:blipFill>
        <p:spPr bwMode="auto">
          <a:xfrm>
            <a:off x="1428728" y="1857364"/>
            <a:ext cx="6394666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Возникает воздушный импульс, выходит звук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2529" t="33764" r="4939" b="46116"/>
          <a:stretch>
            <a:fillRect/>
          </a:stretch>
        </p:blipFill>
        <p:spPr bwMode="auto">
          <a:xfrm>
            <a:off x="1785918" y="2172566"/>
            <a:ext cx="5214974" cy="332813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8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Связки сближаются в результате действия упругих сил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000" t="59864" r="58095" b="12224"/>
          <a:stretch>
            <a:fillRect/>
          </a:stretch>
        </p:blipFill>
        <p:spPr bwMode="auto">
          <a:xfrm>
            <a:off x="2643174" y="2000240"/>
            <a:ext cx="4000528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Связки сомкнуты, снова накапливается </a:t>
            </a:r>
            <a:r>
              <a:rPr lang="ru-RU" dirty="0" err="1" smtClean="0">
                <a:solidFill>
                  <a:srgbClr val="C00000"/>
                </a:solidFill>
              </a:rPr>
              <a:t>подсвязочное</a:t>
            </a:r>
            <a:r>
              <a:rPr lang="ru-RU" dirty="0" smtClean="0">
                <a:solidFill>
                  <a:srgbClr val="C00000"/>
                </a:solidFill>
              </a:rPr>
              <a:t> давление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F:\связк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1354" t="65743" r="14591" b="12151"/>
          <a:stretch>
            <a:fillRect/>
          </a:stretch>
        </p:blipFill>
        <p:spPr bwMode="auto">
          <a:xfrm>
            <a:off x="2143108" y="2643182"/>
            <a:ext cx="4357718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</TotalTime>
  <Words>36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Наши голосовые связки</vt:lpstr>
      <vt:lpstr>Голосовые связки в покое</vt:lpstr>
      <vt:lpstr>Сведение связок</vt:lpstr>
      <vt:lpstr>   Подсвязочное давление начинает превышать надсвязочное</vt:lpstr>
      <vt:lpstr>Разница в давлении раздвигает связки</vt:lpstr>
      <vt:lpstr>Связки размыкаются</vt:lpstr>
      <vt:lpstr>Возникает воздушный импульс, выходит звук</vt:lpstr>
      <vt:lpstr>Связки сближаются в результате действия упругих сил</vt:lpstr>
      <vt:lpstr> Связки сомкнуты, снова накапливается подсвязочное давление</vt:lpstr>
      <vt:lpstr> Спасибо за внимание!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4</cp:revision>
  <dcterms:created xsi:type="dcterms:W3CDTF">2013-07-05T00:14:43Z</dcterms:created>
  <dcterms:modified xsi:type="dcterms:W3CDTF">2013-07-05T00:47:17Z</dcterms:modified>
</cp:coreProperties>
</file>