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548680"/>
            <a:ext cx="83529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/>
              <a:t>Это вещество в старину называли властителем жизни и смерти. Его приносили в жертву богам, а иногда поклонялись как божеству (5 баллов)</a:t>
            </a:r>
            <a:endParaRPr lang="ru-RU" sz="5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6712"/>
            <a:ext cx="79208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/>
              <a:t>Алхимики считали его настолько неблагородным металлом, что и заниматься им не стоит (2 балла)</a:t>
            </a:r>
            <a:endParaRPr lang="ru-RU" sz="5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1369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/>
              <a:t>По его имени назвали век. Это очень пластичный и электропроводный металл</a:t>
            </a:r>
          </a:p>
          <a:p>
            <a:pPr lvl="0" algn="ctr"/>
            <a:r>
              <a:rPr lang="ru-RU" sz="5400" b="1" dirty="0" smtClean="0"/>
              <a:t> (1 балл)</a:t>
            </a:r>
            <a:endParaRPr lang="ru-RU" sz="5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... &amp;zhcy;&amp;iecy;&amp;lcy;&amp;iecy;&amp;zcy;&amp;ocy; &amp;zcy;&amp;acy;&amp;shchcy;&amp;icy;&amp;tcy;&amp;icy;&amp;tcy; &amp;zhcy;&amp;iecy;&amp;ncy;&amp;shchcy;&amp;icy;&amp;ncy; &amp;ocy;&amp;tcy; &amp;pcy;&amp;mcy;&amp;scy; &amp;zhcy;&amp;iecy;&amp;lcy;&amp;iecy;&amp;z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78488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/>
              <a:t>Оно служило мерилом богатства, могущества, стойкости, власти, считалось хранителем молодости и красоты </a:t>
            </a:r>
          </a:p>
          <a:p>
            <a:pPr lvl="0" algn="ctr"/>
            <a:r>
              <a:rPr lang="ru-RU" sz="5400" b="1" dirty="0" smtClean="0"/>
              <a:t>(4 балла)</a:t>
            </a:r>
            <a:endParaRPr lang="ru-RU" sz="5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77048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/>
              <a:t>По поверьям, оно обладает способностью помогать человеку во всех его делах, спасать от бед и напастей </a:t>
            </a:r>
          </a:p>
          <a:p>
            <a:pPr lvl="0" algn="ctr"/>
            <a:r>
              <a:rPr lang="ru-RU" sz="5400" b="1" dirty="0" smtClean="0"/>
              <a:t>(3 балла)</a:t>
            </a:r>
            <a:endParaRPr lang="ru-RU" sz="5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484784"/>
            <a:ext cx="8352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/>
              <a:t>«Из воды родится, а воды боится» </a:t>
            </a:r>
          </a:p>
          <a:p>
            <a:pPr lvl="0" algn="ctr"/>
            <a:r>
              <a:rPr lang="ru-RU" sz="5400" b="1" dirty="0" smtClean="0"/>
              <a:t>(2 балла)</a:t>
            </a:r>
            <a:endParaRPr lang="ru-RU" sz="5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692696"/>
            <a:ext cx="85689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/>
              <a:t>Широко применяется в быту, в кулинарии. Кожевенной и текстильной промышленности. Имеет химическое название – хлорид натрия (1 балл)</a:t>
            </a:r>
            <a:endParaRPr lang="ru-RU" sz="5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Sól w nadmiarze jest bardzo gro&amp;zacute;na, „zabija” rocznie 2.3 mln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0"/>
            <a:ext cx="961306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78488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/>
              <a:t>Древние египтяне называли его «</a:t>
            </a:r>
            <a:r>
              <a:rPr lang="ru-RU" sz="5400" b="1" dirty="0" err="1" smtClean="0"/>
              <a:t>вааепере</a:t>
            </a:r>
            <a:r>
              <a:rPr lang="ru-RU" sz="5400" b="1" dirty="0" smtClean="0"/>
              <a:t>», что означает «родившийся на небе» </a:t>
            </a:r>
          </a:p>
          <a:p>
            <a:pPr lvl="0" algn="ctr"/>
            <a:r>
              <a:rPr lang="ru-RU" sz="5400" b="1" dirty="0" smtClean="0"/>
              <a:t>(5 баллов)</a:t>
            </a:r>
            <a:endParaRPr lang="ru-RU" sz="5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340768"/>
            <a:ext cx="80648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/>
              <a:t>Древние копы называли его «камнем неба»</a:t>
            </a:r>
          </a:p>
          <a:p>
            <a:pPr lvl="0" algn="ctr"/>
            <a:r>
              <a:rPr lang="ru-RU" sz="5400" b="1" dirty="0" smtClean="0"/>
              <a:t> (4 балла)</a:t>
            </a:r>
            <a:endParaRPr lang="ru-RU" sz="5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764704"/>
            <a:ext cx="83529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/>
              <a:t>Изделия из него ценились дороже золота. Только очень богатые люди имели изготовленные из него кольца и броши </a:t>
            </a:r>
          </a:p>
          <a:p>
            <a:pPr lvl="0" algn="ctr"/>
            <a:r>
              <a:rPr lang="ru-RU" sz="5400" b="1" dirty="0" smtClean="0"/>
              <a:t>(3 балла)</a:t>
            </a:r>
            <a:endParaRPr lang="ru-RU" sz="54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</TotalTime>
  <Words>190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ЧЕМ</dc:creator>
  <cp:lastModifiedBy>Admin</cp:lastModifiedBy>
  <cp:revision>4</cp:revision>
  <dcterms:created xsi:type="dcterms:W3CDTF">2017-01-19T03:25:08Z</dcterms:created>
  <dcterms:modified xsi:type="dcterms:W3CDTF">2021-03-29T13:36:41Z</dcterms:modified>
</cp:coreProperties>
</file>