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47A66-3A55-460E-BD80-C12B9968CE6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6B9A5-7914-4FAA-9074-08BB5E38F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jpe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stockphoto-1281704882-170667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6185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428604"/>
            <a:ext cx="871543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Игры для проекта «Этот необъятный космос»</a:t>
            </a:r>
          </a:p>
          <a:p>
            <a:endParaRPr lang="ru-RU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457200" indent="-457200">
              <a:buAutoNum type="arabicPeriod"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«Сказочные летательные аппараты». Цель: 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формировать интерес 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детей к 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изучению 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космоса; сформировать у детей понимание, что люди всег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 стремились летать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 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воплощая свои мечты в произведениях народного творчества.</a:t>
            </a:r>
          </a:p>
          <a:p>
            <a:pPr marL="457200" indent="-457200">
              <a:buAutoNum type="arabicPeriod"/>
            </a:pPr>
            <a:endParaRPr lang="ru-RU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457200" indent="-457200">
              <a:buAutoNum type="arabicPlain" startAt="2"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«Какая одежда нужна космонавту?» Цель: расширить 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 углубить знания детей о профессии 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космонавта, формировать представление  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детей 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 условиях жизни 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космическом 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корабле.</a:t>
            </a:r>
          </a:p>
          <a:p>
            <a:pPr marL="457200" indent="-457200"/>
            <a:endParaRPr lang="ru-RU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457200" indent="-457200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  «Первые. Что кому?» Цель: формировать знания детей о «первых» лицах, побывавших в космосе, в том или ином качестве,  желание 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узнавать новое о 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космосе.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6-конечная звезда 5"/>
          <p:cNvSpPr/>
          <p:nvPr/>
        </p:nvSpPr>
        <p:spPr>
          <a:xfrm>
            <a:off x="8001024" y="2571744"/>
            <a:ext cx="357190" cy="42862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7-конечная звезда 6"/>
          <p:cNvSpPr/>
          <p:nvPr/>
        </p:nvSpPr>
        <p:spPr>
          <a:xfrm>
            <a:off x="4071934" y="4357694"/>
            <a:ext cx="357190" cy="35719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072330" y="5929330"/>
            <a:ext cx="357190" cy="357190"/>
          </a:xfrm>
          <a:prstGeom prst="star5">
            <a:avLst>
              <a:gd name="adj" fmla="val 22660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1852e2780bfbc35bb2820f4d55ca3e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741" y="0"/>
            <a:ext cx="3179259" cy="2357430"/>
          </a:xfrm>
          <a:prstGeom prst="rect">
            <a:avLst/>
          </a:prstGeom>
        </p:spPr>
      </p:pic>
      <p:pic>
        <p:nvPicPr>
          <p:cNvPr id="4" name="Рисунок 3" descr="0acce8235a456e1c704031538b9fa6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459" y="4357670"/>
            <a:ext cx="3409541" cy="2500330"/>
          </a:xfrm>
          <a:prstGeom prst="rect">
            <a:avLst/>
          </a:prstGeom>
        </p:spPr>
      </p:pic>
      <p:pic>
        <p:nvPicPr>
          <p:cNvPr id="5" name="Рисунок 4" descr="75487.688x39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143272" cy="2225373"/>
          </a:xfrm>
          <a:prstGeom prst="rect">
            <a:avLst/>
          </a:prstGeom>
        </p:spPr>
      </p:pic>
      <p:pic>
        <p:nvPicPr>
          <p:cNvPr id="6" name="Рисунок 5" descr="Без названия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243862"/>
            <a:ext cx="3643306" cy="2614137"/>
          </a:xfrm>
          <a:prstGeom prst="rect">
            <a:avLst/>
          </a:prstGeom>
        </p:spPr>
      </p:pic>
      <p:pic>
        <p:nvPicPr>
          <p:cNvPr id="7" name="Рисунок 6" descr="Без названия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4612" y="1785926"/>
            <a:ext cx="3643338" cy="271849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18" y="0"/>
            <a:ext cx="9183718" cy="6858000"/>
          </a:xfrm>
          <a:prstGeom prst="rect">
            <a:avLst/>
          </a:prstGeom>
        </p:spPr>
      </p:pic>
      <p:pic>
        <p:nvPicPr>
          <p:cNvPr id="5" name="Рисунок 4" descr="Wpx_5G6PJubCSYlBwJp9ow-wid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060405"/>
              </a:clrFrom>
              <a:clrTo>
                <a:srgbClr val="06040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4290"/>
            <a:ext cx="2668951" cy="4363321"/>
          </a:xfrm>
          <a:prstGeom prst="rect">
            <a:avLst/>
          </a:prstGeom>
        </p:spPr>
      </p:pic>
      <p:pic>
        <p:nvPicPr>
          <p:cNvPr id="6" name="Рисунок 5" descr="depositphotos_5164150-stock-photo-valenki-russian-felt-boots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357166"/>
            <a:ext cx="1952619" cy="2037516"/>
          </a:xfrm>
          <a:prstGeom prst="rect">
            <a:avLst/>
          </a:prstGeom>
        </p:spPr>
      </p:pic>
      <p:pic>
        <p:nvPicPr>
          <p:cNvPr id="7" name="Рисунок 6" descr="Backpack_2.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2500306"/>
            <a:ext cx="1715193" cy="1743780"/>
          </a:xfrm>
          <a:prstGeom prst="rect">
            <a:avLst/>
          </a:prstGeom>
        </p:spPr>
      </p:pic>
      <p:pic>
        <p:nvPicPr>
          <p:cNvPr id="8" name="Рисунок 7" descr="280539181_0_0_0_0_600x0_80_0_0_c0c69d77505899184cbf3f87264646df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1D120C"/>
              </a:clrFrom>
              <a:clrTo>
                <a:srgbClr val="1D120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214944"/>
            <a:ext cx="2434157" cy="1643056"/>
          </a:xfrm>
          <a:prstGeom prst="rect">
            <a:avLst/>
          </a:prstGeom>
        </p:spPr>
      </p:pic>
      <p:pic>
        <p:nvPicPr>
          <p:cNvPr id="9" name="Рисунок 8" descr="F85065_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4667196"/>
            <a:ext cx="1643779" cy="2190804"/>
          </a:xfrm>
          <a:prstGeom prst="rect">
            <a:avLst/>
          </a:prstGeom>
        </p:spPr>
      </p:pic>
      <p:pic>
        <p:nvPicPr>
          <p:cNvPr id="10" name="Рисунок 9" descr="polushubok_speredi1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2714620"/>
            <a:ext cx="1981200" cy="2643188"/>
          </a:xfrm>
          <a:prstGeom prst="rect">
            <a:avLst/>
          </a:prstGeom>
        </p:spPr>
      </p:pic>
      <p:pic>
        <p:nvPicPr>
          <p:cNvPr id="11" name="Рисунок 10" descr="unnamed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2786058"/>
            <a:ext cx="2081210" cy="2081210"/>
          </a:xfrm>
          <a:prstGeom prst="rect">
            <a:avLst/>
          </a:prstGeom>
        </p:spPr>
      </p:pic>
      <p:pic>
        <p:nvPicPr>
          <p:cNvPr id="12" name="Рисунок 11" descr="depositphotos_48596909-stock-photo-set-of-space-helmets.jpg"/>
          <p:cNvPicPr>
            <a:picLocks noChangeAspect="1"/>
          </p:cNvPicPr>
          <p:nvPr/>
        </p:nvPicPr>
        <p:blipFill>
          <a:blip r:embed="rId10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357166"/>
            <a:ext cx="1762125" cy="1714500"/>
          </a:xfrm>
          <a:prstGeom prst="rect">
            <a:avLst/>
          </a:prstGeom>
        </p:spPr>
      </p:pic>
      <p:pic>
        <p:nvPicPr>
          <p:cNvPr id="13" name="Рисунок 12" descr="unnamed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00364" y="285728"/>
            <a:ext cx="1509706" cy="15097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5776"/>
            <a:ext cx="9144000" cy="6858000"/>
          </a:xfrm>
          <a:prstGeom prst="rect">
            <a:avLst/>
          </a:prstGeom>
        </p:spPr>
      </p:pic>
      <p:pic>
        <p:nvPicPr>
          <p:cNvPr id="5" name="Рисунок 4" descr="250px-Сергей_Павлович_Королёв_(портрет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5728"/>
            <a:ext cx="1285884" cy="1712797"/>
          </a:xfrm>
          <a:prstGeom prst="rect">
            <a:avLst/>
          </a:prstGeom>
        </p:spPr>
      </p:pic>
      <p:pic>
        <p:nvPicPr>
          <p:cNvPr id="6" name="Рисунок 5" descr="62484347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5286388"/>
            <a:ext cx="1268728" cy="1296093"/>
          </a:xfrm>
          <a:prstGeom prst="rect">
            <a:avLst/>
          </a:prstGeom>
        </p:spPr>
      </p:pic>
      <p:pic>
        <p:nvPicPr>
          <p:cNvPr id="7" name="Рисунок 6" descr="kartin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5357826"/>
            <a:ext cx="1619261" cy="1214446"/>
          </a:xfrm>
          <a:prstGeom prst="rect">
            <a:avLst/>
          </a:prstGeom>
        </p:spPr>
      </p:pic>
      <p:pic>
        <p:nvPicPr>
          <p:cNvPr id="8" name="Рисунок 7" descr="thumb_1618_person_full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488" y="214290"/>
            <a:ext cx="1285884" cy="1674452"/>
          </a:xfrm>
          <a:prstGeom prst="rect">
            <a:avLst/>
          </a:prstGeom>
        </p:spPr>
      </p:pic>
      <p:pic>
        <p:nvPicPr>
          <p:cNvPr id="9" name="Рисунок 8" descr="thumb_24815_event_big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2755" y="2000240"/>
            <a:ext cx="1527424" cy="1147863"/>
          </a:xfrm>
          <a:prstGeom prst="rect">
            <a:avLst/>
          </a:prstGeom>
        </p:spPr>
      </p:pic>
      <p:pic>
        <p:nvPicPr>
          <p:cNvPr id="10" name="Рисунок 9" descr="unnamed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5207" y="214290"/>
            <a:ext cx="1727926" cy="1019207"/>
          </a:xfrm>
          <a:prstGeom prst="rect">
            <a:avLst/>
          </a:prstGeom>
        </p:spPr>
      </p:pic>
      <p:pic>
        <p:nvPicPr>
          <p:cNvPr id="12" name="Рисунок 11" descr="восток гагарин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034" y="2786058"/>
            <a:ext cx="968093" cy="1454784"/>
          </a:xfrm>
          <a:prstGeom prst="rect">
            <a:avLst/>
          </a:prstGeom>
        </p:spPr>
      </p:pic>
      <p:pic>
        <p:nvPicPr>
          <p:cNvPr id="13" name="Рисунок 12" descr="егоров борис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86710" y="4857760"/>
            <a:ext cx="1117018" cy="1615448"/>
          </a:xfrm>
          <a:prstGeom prst="rect">
            <a:avLst/>
          </a:prstGeom>
        </p:spPr>
      </p:pic>
      <p:pic>
        <p:nvPicPr>
          <p:cNvPr id="14" name="Рисунок 13" descr="королев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643174" y="3929066"/>
            <a:ext cx="1610598" cy="905566"/>
          </a:xfrm>
          <a:prstGeom prst="rect">
            <a:avLst/>
          </a:prstGeom>
        </p:spPr>
      </p:pic>
      <p:pic>
        <p:nvPicPr>
          <p:cNvPr id="15" name="Рисунок 14" descr="савицкая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43570" y="3643314"/>
            <a:ext cx="1071570" cy="1428759"/>
          </a:xfrm>
          <a:prstGeom prst="rect">
            <a:avLst/>
          </a:prstGeom>
        </p:spPr>
      </p:pic>
      <p:pic>
        <p:nvPicPr>
          <p:cNvPr id="16" name="Рисунок 15" descr="tonometr-AND-UA-200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2066" y="0"/>
            <a:ext cx="1357322" cy="1357322"/>
          </a:xfrm>
          <a:prstGeom prst="rect">
            <a:avLst/>
          </a:prstGeom>
        </p:spPr>
      </p:pic>
      <p:pic>
        <p:nvPicPr>
          <p:cNvPr id="17" name="Рисунок 16" descr="Без названия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43108" y="2500306"/>
            <a:ext cx="1634892" cy="1157283"/>
          </a:xfrm>
          <a:prstGeom prst="rect">
            <a:avLst/>
          </a:prstGeom>
        </p:spPr>
      </p:pic>
      <p:pic>
        <p:nvPicPr>
          <p:cNvPr id="18" name="Рисунок 17" descr="катапульта для белки и стрелки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00629" y="1817364"/>
            <a:ext cx="1357322" cy="1211774"/>
          </a:xfrm>
          <a:prstGeom prst="rect">
            <a:avLst/>
          </a:prstGeom>
        </p:spPr>
      </p:pic>
      <p:pic>
        <p:nvPicPr>
          <p:cNvPr id="19" name="Рисунок 18" descr="чайка.pn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5429264"/>
            <a:ext cx="1714512" cy="1243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72 0.10245 L 0.32552 0.466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" y="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8 0.09459 L -0.25295 0.3438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09066E-6 L -0.24184 0.2576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6.47549E-7 L -0.26788 -0.7238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-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2951E-7 L -0.10244 0.2805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1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72 0.01966 L -0.57951 0.5101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9362E-6 L -0.14965 0.3619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32</Words>
  <Application>Microsoft Office PowerPoint</Application>
  <PresentationFormat>Экран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7</cp:revision>
  <dcterms:created xsi:type="dcterms:W3CDTF">2021-10-31T12:16:56Z</dcterms:created>
  <dcterms:modified xsi:type="dcterms:W3CDTF">2021-10-31T13:07:49Z</dcterms:modified>
</cp:coreProperties>
</file>