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0" r:id="rId3"/>
    <p:sldId id="262" r:id="rId4"/>
    <p:sldId id="257" r:id="rId5"/>
    <p:sldId id="258" r:id="rId6"/>
    <p:sldId id="259" r:id="rId7"/>
    <p:sldId id="261" r:id="rId8"/>
    <p:sldId id="263" r:id="rId9"/>
    <p:sldId id="264" r:id="rId10"/>
    <p:sldId id="265" r:id="rId11"/>
    <p:sldId id="266" r:id="rId12"/>
    <p:sldId id="280" r:id="rId13"/>
    <p:sldId id="270" r:id="rId14"/>
    <p:sldId id="269" r:id="rId15"/>
    <p:sldId id="267" r:id="rId16"/>
    <p:sldId id="268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7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12AC9E-9C76-4617-B58B-A325CB8A64D4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05DD6-BCA7-464D-855C-4629E50110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8658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05DD6-BCA7-464D-855C-4629E50110C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5463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Elena\Desktop\традиции\1_57da6b71d7b3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80" y="0"/>
            <a:ext cx="9128720" cy="684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84666" y="332656"/>
            <a:ext cx="681572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Муниципальное Бюджетное Дошкольное Образовательное Учреждение </a:t>
            </a:r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Детский сад «Лесная поляна»</a:t>
            </a:r>
            <a:endParaRPr lang="ru-RU" sz="1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4118" y="1052736"/>
            <a:ext cx="5538376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Социальный Проект: </a:t>
            </a:r>
          </a:p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Лучшие традиции проведение</a:t>
            </a:r>
          </a:p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Семейных мероприятий.</a:t>
            </a:r>
          </a:p>
          <a:p>
            <a:pPr algn="ctr"/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2132" y="5857892"/>
            <a:ext cx="29906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Воспитатель: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Антипина Елена Фёдоровна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2022г.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03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83768" y="249676"/>
            <a:ext cx="3168352" cy="7920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 заключение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412776"/>
            <a:ext cx="6840760" cy="43924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FF0000"/>
                </a:solidFill>
              </a:rPr>
              <a:t>Данный проект способствовал систематизации культурно-досуговых мероприятий. Мониторинг работы показывает, что совместная досуговая деятельность закладывает основы формирования социального опыта, приобщения дошкольников к общей культуре, способствует художественно-эстетическому, нравственно-патриотическому воспитанию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>
                <a:solidFill>
                  <a:srgbClr val="FF0000"/>
                </a:solidFill>
              </a:rPr>
              <a:t>Считаем, что интересная, насыщенная, положительная эмоциями деятельность позволяет ребенку восстановить физические и духовные силы, способствует установлению атмосферы эмоционального благополучия, получению новых знаний, достижению необходимого уровня развития для поступления в начальную школу.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4849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1340768"/>
            <a:ext cx="6552728" cy="25202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Приложение:</a:t>
            </a:r>
            <a:endParaRPr lang="ru-RU" sz="7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583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Elena\Desktop\традиции\тради\бесмертный пол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1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527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Elena\Desktop\традиции\тради\день защит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726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Elena\Desktop\традиции\тради\зарниц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572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Elena\Desktop\традиции\тради\коляд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5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Elena\Desktop\традиции\тради\музы кальная школ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993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Elena\Desktop\традиции\тради\сагаалга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361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Elena\Desktop\традиции\тради\снеж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92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Elena\Desktop\традиции\тради\сотружество сердец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903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131840" y="188640"/>
            <a:ext cx="3168352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А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ктуальность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340768"/>
            <a:ext cx="75608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Проблема возрождения в обществе духовности и культуры, нравственно-патриотического воспитания - одна из актуальных и сложнейших проблем, которая должна решаться всеми, кто имеет отношение к детям. Задачи нравственно-патриотического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воспитания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соответствии с федеральными государственными образовательными стандартами дошкольного образования эти задачи направлены на позитивную социализацию и индивидуализацию детей, его личностного развития, на усвоение норм и ценностей, принятых в обществе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510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Elena\Desktop\традиции\тради\театрализац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332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Elena\Desktop\традиции\тради\щшлзшзщ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073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Elena\Desktop\традиции\тради\ярма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076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Elena\Desktop\традиции\традиции-1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7962383" cy="563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900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Elena\Desktop\традиции\традиции-2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7688913" cy="543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79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67544" y="908720"/>
            <a:ext cx="7200800" cy="48245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</a:t>
            </a:r>
          </a:p>
          <a:p>
            <a:pPr algn="ctr"/>
            <a:r>
              <a:rPr lang="ru-RU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</a:t>
            </a:r>
          </a:p>
          <a:p>
            <a:pPr algn="ctr"/>
            <a:r>
              <a:rPr lang="ru-RU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внимание!</a:t>
            </a:r>
            <a:endParaRPr lang="ru-RU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171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784887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Поэтому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актуальными направлениями ОУ являются формирование основ общей культуры ребенка, нравственно-патриотического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воспитания.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Педагогический коллектив активно работает по воспитанию у дошкольников таких качеств, как патриотизм, уважение к традиционным ценностям. Задача по формированию общей культуры воспитанников, осуществляется в рамках раздела программы 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«Культурно-досуговая деятельность»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. Досуговая деятельность рассматривается как приоритетное направление социализации воспитанников, организации творческой деятельности ребенка, основа формирования его общей культуры.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Культурно-досуговая деятельность осуществляется в процессе музыкальных и спортивных развлечений, праздников, совместных мероприятий, интегрированных занятий, а также самостоятельной деятельности детей. Это обеспечивает детям возможность совершенствовать свои творческие способности, умения, навыки, приобщение к интересной и полезной деятельности, формирование стремления активно участвовать в мероприятиях, формирование потребности творчески проводить свободное время в социально значимых целях, занимаясь различной деятельностью.</a:t>
            </a:r>
          </a:p>
        </p:txBody>
      </p:sp>
    </p:spTree>
    <p:extLst>
      <p:ext uri="{BB962C8B-B14F-4D97-AF65-F5344CB8AC3E}">
        <p14:creationId xmlns:p14="http://schemas.microsoft.com/office/powerpoint/2010/main" xmlns="" val="5769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692696"/>
            <a:ext cx="763284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Время проведения</a:t>
            </a:r>
            <a:r>
              <a:rPr lang="ru-RU" b="1" dirty="0">
                <a:solidFill>
                  <a:srgbClr val="FF0000"/>
                </a:solidFill>
              </a:rPr>
              <a:t>: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Долгосрочный- 1 год.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Участники проекта: дети 1-7 лет, родители, старший воспитатель, воспитатели, музыкальные руководители, инструктор по физической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культуре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Идея проекта.</a:t>
            </a:r>
            <a:r>
              <a:rPr lang="ru-RU" sz="2800" b="1" dirty="0"/>
              <a:t> 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Проект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 стал необходим для систематизации культурно-досуговых мероприятий. В условиях выполнения требований ФГОС ДО, реализации творческого потенциала педагогов и детей, организация совместной деятельности взрослого с детьми на основе культурно-досуговых мероприятий будет способствовать педагогическому коллективу реализации личностно-ориентированного взаимодействия с детьми, социализации и индивидуального подхода к каждому ребенку, поиску 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нетрадиционных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 форм работы с семьей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64216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Блок-схема: перфолента 2"/>
          <p:cNvSpPr/>
          <p:nvPr/>
        </p:nvSpPr>
        <p:spPr>
          <a:xfrm>
            <a:off x="1835696" y="260648"/>
            <a:ext cx="4464496" cy="864096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Цель проекта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628800"/>
            <a:ext cx="6984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Систематизация культурно-досуговых мероприятий ДОО, формирование социального опыта у детей на основе культурно-досуговых мероприятий.</a:t>
            </a:r>
          </a:p>
        </p:txBody>
      </p:sp>
    </p:spTree>
    <p:extLst>
      <p:ext uri="{BB962C8B-B14F-4D97-AF65-F5344CB8AC3E}">
        <p14:creationId xmlns:p14="http://schemas.microsoft.com/office/powerpoint/2010/main" xmlns="" val="245955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Блок-схема: перфолента 2"/>
          <p:cNvSpPr/>
          <p:nvPr/>
        </p:nvSpPr>
        <p:spPr>
          <a:xfrm>
            <a:off x="3203848" y="0"/>
            <a:ext cx="2376264" cy="864096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Задачи: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052736"/>
            <a:ext cx="2232248" cy="9361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Работа с 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педагогами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11860" y="1052736"/>
            <a:ext cx="2160240" cy="9361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Работа с 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детьми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1052736"/>
            <a:ext cx="2088232" cy="9361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Работа с родителями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6817" y="2348880"/>
            <a:ext cx="2893324" cy="43204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1. Способствовать обновлению содержания дошкольного образования и повышению качества </a:t>
            </a:r>
            <a:r>
              <a:rPr lang="ru-RU" sz="1400" b="1" dirty="0" err="1">
                <a:solidFill>
                  <a:schemeClr val="accent1">
                    <a:lumMod val="75000"/>
                  </a:schemeClr>
                </a:solidFill>
              </a:rPr>
              <a:t>воспитательно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-образовательного процесса.</a:t>
            </a:r>
          </a:p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2. Повышать компетентность педагогов по взаимодействию с воспитателями по культурно-досуговой деятельности и организации мероприятий.</a:t>
            </a:r>
          </a:p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3. Создать условия для формирования гармоничной, духовно-богатой, физически здоровой, эстетически развитой личности, развития творческих способностей воспитанников через организацию совместных мероприятий с детьми и родителями.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0141" y="2348880"/>
            <a:ext cx="2918731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8872" y="2272037"/>
            <a:ext cx="2693987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8493" y="2492896"/>
            <a:ext cx="267970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1. Формировать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духовно-нравственные, </a:t>
            </a:r>
            <a:endParaRPr lang="ru-RU" sz="1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социокультурные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ценности, нормы и правила культуры поведения дошкольников.</a:t>
            </a:r>
          </a:p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3. Привлекать детей к творческой деятельности, содействовать развитию социализации, индивидуальных способностей и художественных наклонностей ребенка.</a:t>
            </a:r>
          </a:p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3. Развивать позитивные эмоциональные переживания через проведение различных культурно - досуговых мероприятий.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2348880"/>
            <a:ext cx="237626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. Повышать компетентность родителей в организации совместного досуга детей в целях поддержки социализации.</a:t>
            </a:r>
          </a:p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2. Привлекать родителей к организации образовательной деятельности через проведение совместных </a:t>
            </a:r>
            <a:r>
              <a:rPr lang="ru-RU" sz="1400" b="1" u="sng" dirty="0">
                <a:solidFill>
                  <a:schemeClr val="accent1">
                    <a:lumMod val="75000"/>
                  </a:schemeClr>
                </a:solidFill>
              </a:rPr>
              <a:t>мероприятий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: праздников, досугов, развлечений, конкурсов, выставок, акций.</a:t>
            </a:r>
          </a:p>
          <a:p>
            <a:r>
              <a:rPr lang="ru-RU" sz="12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343788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8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116632"/>
            <a:ext cx="3168352" cy="7200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Продукт проекта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980728"/>
            <a:ext cx="7344816" cy="532859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1. Составление сценариев музыкальных и спортивных праздников, развлечений, досугов, совместных мероприятий с родителями;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2. Изготовление совместно с родителями костюмов, декораций, пособий, масок, атрибутов;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3. Оформление фотовыставок и детских работ по тематическим неделям на стендах в фойе детского сада.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5. Презентация проекта: составление медиа - презентаций по ежегодно проводимым мероприятиям для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детей.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546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339752" y="260648"/>
            <a:ext cx="4320480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Этапы проекта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96752"/>
            <a:ext cx="7776864" cy="42484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1 - этап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1</a:t>
            </a:r>
            <a:r>
              <a:rPr lang="ru-RU" sz="2000" b="1" dirty="0">
                <a:solidFill>
                  <a:srgbClr val="FF0000"/>
                </a:solidFill>
              </a:rPr>
              <a:t>. Составление творческой группой плана совместных мероприятий на год.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2. Разработка и составление сценариев праздников, досугов, развлечений, положений о конкурсах, фестивалях, выставках специалистами ДОО;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3. Осуществления взаимодействия специалистов с воспитателями групп по знакомству запланированными мероприятиями.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4. Создание условий по подготовке и проведению мероприятий с детьми и родителями, изготовление пособий, атрибутов, декораций;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5. Изучение нормативных документов, методической литературы, рекомендаций по данному направлению работы.</a:t>
            </a:r>
          </a:p>
        </p:txBody>
      </p:sp>
    </p:spTree>
    <p:extLst>
      <p:ext uri="{BB962C8B-B14F-4D97-AF65-F5344CB8AC3E}">
        <p14:creationId xmlns:p14="http://schemas.microsoft.com/office/powerpoint/2010/main" xmlns="" val="241537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традиции\children-kids-background-frame-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7632848" cy="64807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2 - этап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1</a:t>
            </a:r>
            <a:r>
              <a:rPr lang="ru-RU" b="1" dirty="0">
                <a:solidFill>
                  <a:srgbClr val="FF0000"/>
                </a:solidFill>
              </a:rPr>
              <a:t>. Организационная работа.</a:t>
            </a:r>
          </a:p>
          <a:p>
            <a:r>
              <a:rPr lang="ru-RU" b="1" dirty="0">
                <a:solidFill>
                  <a:srgbClr val="FF0000"/>
                </a:solidFill>
              </a:rPr>
              <a:t>-проведение познавательных, тематических бесед с целью мотивации детей, родителей, воспитателей к участию в совместных мероприятиях;</a:t>
            </a:r>
          </a:p>
          <a:p>
            <a:r>
              <a:rPr lang="ru-RU" b="1" dirty="0">
                <a:solidFill>
                  <a:srgbClr val="FF0000"/>
                </a:solidFill>
              </a:rPr>
              <a:t>-чтение книг, просмотр фильмов на военную тематику, медиа-презентаций;</a:t>
            </a:r>
          </a:p>
          <a:p>
            <a:r>
              <a:rPr lang="ru-RU" b="1" dirty="0">
                <a:solidFill>
                  <a:srgbClr val="FF0000"/>
                </a:solidFill>
              </a:rPr>
              <a:t>- слушание музыкальных произведений, разучивание стихов, песен танцев;</a:t>
            </a:r>
          </a:p>
          <a:p>
            <a:r>
              <a:rPr lang="ru-RU" b="1" dirty="0">
                <a:solidFill>
                  <a:srgbClr val="FF0000"/>
                </a:solidFill>
              </a:rPr>
              <a:t>-посещение детской библиотеки, музея;</a:t>
            </a:r>
          </a:p>
          <a:p>
            <a:r>
              <a:rPr lang="ru-RU" b="1" dirty="0">
                <a:solidFill>
                  <a:srgbClr val="FF0000"/>
                </a:solidFill>
              </a:rPr>
              <a:t>- рассматривание иллюстраций, картин;</a:t>
            </a:r>
          </a:p>
          <a:p>
            <a:r>
              <a:rPr lang="ru-RU" b="1" dirty="0">
                <a:solidFill>
                  <a:srgbClr val="FF0000"/>
                </a:solidFill>
              </a:rPr>
              <a:t>- оформление выставок детских работ, родителей, воспитателей, младших воспитателей;</a:t>
            </a:r>
          </a:p>
          <a:p>
            <a:r>
              <a:rPr lang="ru-RU" b="1" dirty="0">
                <a:solidFill>
                  <a:srgbClr val="FF0000"/>
                </a:solidFill>
              </a:rPr>
              <a:t>-встречи с родителями, ветеранами труда, знаменитыми людьми, мастерицами села;</a:t>
            </a:r>
          </a:p>
          <a:p>
            <a:r>
              <a:rPr lang="ru-RU" b="1" dirty="0">
                <a:solidFill>
                  <a:srgbClr val="FF0000"/>
                </a:solidFill>
              </a:rPr>
              <a:t>2. Проведение традиционных мероприятий с воспитанниками и родителями представлен в развернутом комплексно-тематическом планировании ДОО для всех возрастных групп. 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3- этап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1</a:t>
            </a:r>
            <a:r>
              <a:rPr lang="ru-RU" b="1" dirty="0">
                <a:solidFill>
                  <a:srgbClr val="FF0000"/>
                </a:solidFill>
              </a:rPr>
              <a:t>. Создание медиа - презентаций об участии детей, родителей в проведенных мероприятиях;</a:t>
            </a:r>
          </a:p>
          <a:p>
            <a:r>
              <a:rPr lang="ru-RU" b="1" dirty="0">
                <a:solidFill>
                  <a:srgbClr val="FF0000"/>
                </a:solidFill>
              </a:rPr>
              <a:t>2. Размещение материала о проведенных мероприятиях на сайт ДОО, в интернет-изданиях;</a:t>
            </a:r>
          </a:p>
          <a:p>
            <a:r>
              <a:rPr lang="ru-RU" b="1" dirty="0">
                <a:solidFill>
                  <a:srgbClr val="FF0000"/>
                </a:solidFill>
              </a:rPr>
              <a:t>3. Обобщение материала из опыта работы педагогов о сложившихся традициях ДОУ.</a:t>
            </a: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40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542</Words>
  <Application>Microsoft Office PowerPoint</Application>
  <PresentationFormat>Экран (4:3)</PresentationFormat>
  <Paragraphs>68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Елена Антипина</cp:lastModifiedBy>
  <cp:revision>11</cp:revision>
  <dcterms:created xsi:type="dcterms:W3CDTF">2019-08-07T13:18:00Z</dcterms:created>
  <dcterms:modified xsi:type="dcterms:W3CDTF">2022-03-10T03:58:26Z</dcterms:modified>
</cp:coreProperties>
</file>