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8" r:id="rId1"/>
  </p:sldMasterIdLst>
  <p:notesMasterIdLst>
    <p:notesMasterId r:id="rId37"/>
  </p:notesMasterIdLst>
  <p:sldIdLst>
    <p:sldId id="256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1" r:id="rId10"/>
    <p:sldId id="366" r:id="rId11"/>
    <p:sldId id="342" r:id="rId12"/>
    <p:sldId id="343" r:id="rId13"/>
    <p:sldId id="344" r:id="rId14"/>
    <p:sldId id="345" r:id="rId15"/>
    <p:sldId id="364" r:id="rId16"/>
    <p:sldId id="354" r:id="rId17"/>
    <p:sldId id="346" r:id="rId18"/>
    <p:sldId id="353" r:id="rId19"/>
    <p:sldId id="355" r:id="rId20"/>
    <p:sldId id="356" r:id="rId21"/>
    <p:sldId id="365" r:id="rId22"/>
    <p:sldId id="352" r:id="rId23"/>
    <p:sldId id="347" r:id="rId24"/>
    <p:sldId id="348" r:id="rId25"/>
    <p:sldId id="349" r:id="rId26"/>
    <p:sldId id="351" r:id="rId27"/>
    <p:sldId id="359" r:id="rId28"/>
    <p:sldId id="358" r:id="rId29"/>
    <p:sldId id="357" r:id="rId30"/>
    <p:sldId id="363" r:id="rId31"/>
    <p:sldId id="362" r:id="rId32"/>
    <p:sldId id="270" r:id="rId33"/>
    <p:sldId id="360" r:id="rId34"/>
    <p:sldId id="361" r:id="rId35"/>
    <p:sldId id="367" r:id="rId36"/>
  </p:sldIdLst>
  <p:sldSz cx="9001125" cy="72009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4" autoAdjust="0"/>
    <p:restoredTop sz="94807" autoAdjust="0"/>
  </p:normalViewPr>
  <p:slideViewPr>
    <p:cSldViewPr>
      <p:cViewPr>
        <p:scale>
          <a:sx n="67" d="100"/>
          <a:sy n="67" d="100"/>
        </p:scale>
        <p:origin x="-1524" y="-72"/>
      </p:cViewPr>
      <p:guideLst>
        <p:guide orient="horz" pos="2268"/>
        <p:guide pos="2835"/>
      </p:guideLst>
    </p:cSldViewPr>
  </p:slideViewPr>
  <p:outlineViewPr>
    <p:cViewPr>
      <p:scale>
        <a:sx n="33" d="100"/>
        <a:sy n="33" d="100"/>
      </p:scale>
      <p:origin x="0" y="18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AE614E0-AAF2-460F-A038-AD5BBA53F5A6}" type="datetimeFigureOut">
              <a:rPr lang="ru-RU"/>
              <a:pPr>
                <a:defRPr/>
              </a:pPr>
              <a:t>23.08.2020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85875" y="685800"/>
            <a:ext cx="42862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1CEFF4D-CD72-4053-8A8A-3CCDEA6E2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5124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5085" y="2236948"/>
            <a:ext cx="7650956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0169" y="4080510"/>
            <a:ext cx="6300788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7C1B5C-7AF0-4504-8F42-008162588B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AC2A1-DCA8-4DD4-B6C4-39F5493E15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25817" y="288372"/>
            <a:ext cx="2025253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0056" y="288372"/>
            <a:ext cx="5925741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4CF09E-1B32-45B6-AC87-48CD1B464F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57C3AE-0C50-4E3E-B984-0B2840BEF9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027" y="4627246"/>
            <a:ext cx="7650956" cy="143017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1027" y="3052049"/>
            <a:ext cx="7650956" cy="15751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F5A89-4610-4452-A098-BA06F33BC2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0056" y="1680212"/>
            <a:ext cx="3975497" cy="47522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5573" y="1680212"/>
            <a:ext cx="3975497" cy="47522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D99271-EBD9-4C2D-ACE9-21E4F7BB1F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0056" y="1611869"/>
            <a:ext cx="3977060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" y="2283619"/>
            <a:ext cx="3977060" cy="41488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447" y="1611869"/>
            <a:ext cx="3978622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447" y="2283619"/>
            <a:ext cx="3978622" cy="41488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F5E282-CFBB-4397-B6AD-1A008ABDD8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D8F054-234C-420F-91E5-A08EA90029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515F12-CF2E-4AA4-9817-374F67D058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8" y="286702"/>
            <a:ext cx="2961308" cy="12201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19191" y="286704"/>
            <a:ext cx="5031879" cy="61457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0058" y="1506857"/>
            <a:ext cx="2961308" cy="49256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7AE29E-B018-4D57-9C24-7698572441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284" y="5040631"/>
            <a:ext cx="5400675" cy="595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64284" y="643414"/>
            <a:ext cx="5400675" cy="4320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4284" y="5635706"/>
            <a:ext cx="5400675" cy="8451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632795-39DE-4F65-B3E9-B3E56E6FB4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7" y="288370"/>
            <a:ext cx="8101013" cy="12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0057" y="1680212"/>
            <a:ext cx="8101013" cy="4752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0057" y="6674169"/>
            <a:ext cx="210026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75385" y="6674169"/>
            <a:ext cx="2850356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0807" y="6674169"/>
            <a:ext cx="210026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9DFE3BE-6F7F-4AA0-9508-9EC400F14A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7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5.xml"/><Relationship Id="rId17" Type="http://schemas.openxmlformats.org/officeDocument/2006/relationships/image" Target="../media/image1.jpeg"/><Relationship Id="rId2" Type="http://schemas.openxmlformats.org/officeDocument/2006/relationships/slide" Target="slide4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4.xml"/><Relationship Id="rId5" Type="http://schemas.openxmlformats.org/officeDocument/2006/relationships/slide" Target="slide7.xml"/><Relationship Id="rId15" Type="http://schemas.openxmlformats.org/officeDocument/2006/relationships/slide" Target="slide19.xml"/><Relationship Id="rId10" Type="http://schemas.openxmlformats.org/officeDocument/2006/relationships/slide" Target="slide13.xml"/><Relationship Id="rId4" Type="http://schemas.openxmlformats.org/officeDocument/2006/relationships/slide" Target="slide6.xml"/><Relationship Id="rId9" Type="http://schemas.openxmlformats.org/officeDocument/2006/relationships/slide" Target="slide12.xml"/><Relationship Id="rId1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33.xml"/><Relationship Id="rId3" Type="http://schemas.openxmlformats.org/officeDocument/2006/relationships/slide" Target="slide21.xml"/><Relationship Id="rId7" Type="http://schemas.openxmlformats.org/officeDocument/2006/relationships/slide" Target="slide26.xml"/><Relationship Id="rId12" Type="http://schemas.openxmlformats.org/officeDocument/2006/relationships/slide" Target="slide3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5" Type="http://schemas.openxmlformats.org/officeDocument/2006/relationships/slide" Target="slide35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Relationship Id="rId1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8507" y="375024"/>
            <a:ext cx="8152584" cy="386836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Comic Sans MS" pitchFamily="66" charset="0"/>
              </a:rPr>
              <a:t/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/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Интеллектуальная игра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«Поклонимся великим </a:t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тем годам…»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86314" y="5029210"/>
            <a:ext cx="4000496" cy="1755037"/>
          </a:xfrm>
        </p:spPr>
        <p:txBody>
          <a:bodyPr rtlCol="0">
            <a:normAutofit fontScale="92500"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itchFamily="66" charset="0"/>
              </a:rPr>
              <a:t>Автор: учитель информатики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itchFamily="66" charset="0"/>
              </a:rPr>
              <a:t>         МБОУ «Лицей №44»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itchFamily="66" charset="0"/>
              </a:rPr>
              <a:t>         г. Чебоксары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itchFamily="66" charset="0"/>
              </a:rPr>
              <a:t>         </a:t>
            </a:r>
            <a:r>
              <a:rPr lang="ru-RU" sz="2000" b="1" dirty="0" err="1" smtClean="0">
                <a:solidFill>
                  <a:schemeClr val="tx1"/>
                </a:solidFill>
                <a:latin typeface="Comic Sans MS" pitchFamily="66" charset="0"/>
              </a:rPr>
              <a:t>Мулюкова</a:t>
            </a:r>
            <a:r>
              <a:rPr lang="ru-RU" sz="2000" b="1" dirty="0" smtClean="0">
                <a:solidFill>
                  <a:schemeClr val="tx1"/>
                </a:solidFill>
                <a:latin typeface="Comic Sans MS" pitchFamily="66" charset="0"/>
              </a:rPr>
              <a:t> Алена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itchFamily="66" charset="0"/>
              </a:rPr>
              <a:t>         Вячеславовна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1" y="2743195"/>
            <a:ext cx="40463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Аукцион</a:t>
            </a:r>
            <a:endParaRPr lang="ru-RU" sz="7200" b="1" cap="none" spc="50" dirty="0">
              <a:ln w="11430">
                <a:solidFill>
                  <a:schemeClr val="accent1"/>
                </a:solidFill>
                <a:bevel/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15273" y="6243656"/>
            <a:ext cx="928694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29915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Даты (20)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57985" y="2600318"/>
            <a:ext cx="214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Когда была снята Блокада Ленинграда?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7" name="Рисунок 6" descr="b2d34402c09ba48e673591dc00101f5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957376"/>
            <a:ext cx="660404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57158" y="6172218"/>
            <a:ext cx="2162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27 января 1944г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29915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Даты (30)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72199" y="2457442"/>
            <a:ext cx="29289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Начало контрнаступления Красной Армии под Сталинградом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6243656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19 ноября 1942г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9" y="1814501"/>
            <a:ext cx="5667375" cy="3838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29915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Даты (40)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2671756"/>
            <a:ext cx="2090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Дата освобождение столицы Украины,  Киева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3" y="6172218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6 ноября 1943г.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" name="Рисунок 9" descr="osvobozhdeniekiev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314434"/>
            <a:ext cx="6215074" cy="4734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29915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Даты (50)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390" y="2600317"/>
            <a:ext cx="25717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Подписание Акта о безоговорочной капитуляции Германии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624365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8 мая 1945г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J8udyvipEx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9" y="1457310"/>
            <a:ext cx="5894783" cy="4743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5" y="2757312"/>
            <a:ext cx="58961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Кот в мешке</a:t>
            </a:r>
            <a:endParaRPr lang="ru-RU" sz="7200" b="1" cap="none" spc="50" dirty="0">
              <a:ln w="11430">
                <a:solidFill>
                  <a:schemeClr val="accent1"/>
                </a:solidFill>
                <a:bevel/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15273" y="6243656"/>
            <a:ext cx="928694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457179"/>
            <a:ext cx="6482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Хроники событий (10)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00827" y="3386137"/>
            <a:ext cx="2300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22 июня 1941 - 9 мая 1945гг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6315094"/>
            <a:ext cx="43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Великая Отечественная война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ВОВ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528749"/>
            <a:ext cx="6239764" cy="4701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457179"/>
            <a:ext cx="6482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Хроники событий (20)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3028947"/>
            <a:ext cx="2428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17 июля 1942г. – 2 февраля 1943г.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6100780"/>
            <a:ext cx="43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Сталинградская битва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0" name="Рисунок 9" descr="1391333301_15766609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9" y="1743062"/>
            <a:ext cx="571504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457179"/>
            <a:ext cx="6482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Хроники событий (30)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00825" y="3386137"/>
            <a:ext cx="25002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5 июля – 23 августа 1943гг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6315094"/>
            <a:ext cx="43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Курская битва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ECokg7nUwAAz2Po.jpg_lar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7" y="1743062"/>
            <a:ext cx="6049761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457179"/>
            <a:ext cx="6482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Хроники событий (40)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389" y="2528880"/>
            <a:ext cx="23005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4 февраля – 11 февраля 1945гг  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5815028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Крымская конференция руководителей антифашисткой коалиции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385872"/>
            <a:ext cx="6163402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285720" y="1814501"/>
          <a:ext cx="8501120" cy="41434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43137"/>
                <a:gridCol w="1214446"/>
                <a:gridCol w="1214448"/>
                <a:gridCol w="1214446"/>
                <a:gridCol w="1297790"/>
                <a:gridCol w="1416853"/>
              </a:tblGrid>
              <a:tr h="138113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Памятники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2" action="ppaction://hlinksldjump"/>
                        </a:rPr>
                        <a:t>10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3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4" action="ppaction://hlinksldjump"/>
                        </a:rPr>
                        <a:t>30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5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6" action="ppaction://hlinksldjump"/>
                        </a:rPr>
                        <a:t>50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113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Даты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7" action="ppaction://hlinksldjump"/>
                        </a:rPr>
                        <a:t>10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8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9" action="ppaction://hlinksldjump"/>
                        </a:rPr>
                        <a:t>30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0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1" action="ppaction://hlinksldjump"/>
                        </a:rPr>
                        <a:t>50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113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Хроники событий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2" action="ppaction://hlinksldjump"/>
                        </a:rPr>
                        <a:t>10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3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4" action="ppaction://hlinksldjump"/>
                        </a:rPr>
                        <a:t>30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5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6" action="ppaction://hlinksldjump"/>
                        </a:rPr>
                        <a:t>50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u="sng" dirty="0" smtClean="0">
                <a:solidFill>
                  <a:srgbClr val="C00000"/>
                </a:solidFill>
                <a:latin typeface="Comic Sans MS" pitchFamily="66" charset="0"/>
              </a:rPr>
              <a:t>I  </a:t>
            </a:r>
            <a:r>
              <a:rPr lang="ru-RU" sz="4800" b="1" u="sng" dirty="0" smtClean="0">
                <a:solidFill>
                  <a:srgbClr val="C00000"/>
                </a:solidFill>
                <a:latin typeface="Comic Sans MS" pitchFamily="66" charset="0"/>
              </a:rPr>
              <a:t>тур</a:t>
            </a:r>
            <a:r>
              <a:rPr lang="ru-RU" b="1" u="sng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30" name="Рисунок 29" descr="Логотип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7715273" y="6243656"/>
            <a:ext cx="928694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457179"/>
            <a:ext cx="6482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Хроники событий (50)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857885" y="2528880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20 ноября 1945 г. – 1 октября 1946 г.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6029343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Нюрнбергский процесс над главными военными преступниками Германии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Proces_Neurenberg,_general_R._A._Rudenk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314435"/>
            <a:ext cx="4929222" cy="4551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5" y="2757312"/>
            <a:ext cx="58961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Кот в мешке</a:t>
            </a:r>
            <a:endParaRPr lang="ru-RU" sz="7200" b="1" cap="none" spc="50" dirty="0">
              <a:ln w="11430">
                <a:solidFill>
                  <a:schemeClr val="accent1"/>
                </a:solidFill>
                <a:bevel/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15273" y="6243656"/>
            <a:ext cx="928694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71737" y="528617"/>
            <a:ext cx="3209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Числа (20)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387" y="2886070"/>
            <a:ext cx="25717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Сколько городов СССР стали городами – героями?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6172218"/>
            <a:ext cx="43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12 городов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07a834f2589f7ca2b3f62499d2e08eee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5" y="1814500"/>
            <a:ext cx="6215073" cy="4017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8861" y="457179"/>
            <a:ext cx="3209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Числа (40)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план-барбаросса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1814500"/>
            <a:ext cx="6000792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572263" y="2314566"/>
            <a:ext cx="24288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За сколько дней Гитлер запланировал провести молниеносную войну?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6029342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150 дней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358083" y="6243656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0299" y="457179"/>
            <a:ext cx="3209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Числа (60)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5" y="2528880"/>
            <a:ext cx="25717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Сколько дней длилась Блокада Ленинграда?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6100780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872 дня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7f86c1bc46042b312cd776d863085bf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1" y="1528749"/>
            <a:ext cx="5847711" cy="4093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8861" y="457179"/>
            <a:ext cx="3209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Числа (80)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43702" y="2457442"/>
            <a:ext cx="21431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Сколько дней длилась битва за Сталинград?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6172218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200 дней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5e0611a0fa49d4b2280e343d40620f4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3" y="1528749"/>
            <a:ext cx="6286544" cy="4277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2082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Маршалы (20)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57310"/>
            <a:ext cx="4035065" cy="539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104867" y="2100252"/>
            <a:ext cx="3610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Назовите фамилию маршала ВОВ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743590"/>
            <a:ext cx="2146642" cy="11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2082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Маршалы (40)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4867" y="2100252"/>
            <a:ext cx="3610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Назовите фамилию маршала ВОВ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28748"/>
            <a:ext cx="403388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455507"/>
            <a:ext cx="2071702" cy="128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2082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Маршалы (60)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4867" y="2100252"/>
            <a:ext cx="3610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Назовите фамилию маршала ВОВ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858" y="1385872"/>
            <a:ext cx="425789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5386401"/>
            <a:ext cx="1977657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2082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Маршалы (80)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4867" y="2100252"/>
            <a:ext cx="3610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Назовите фамилию маршала ВОВ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72844"/>
            <a:ext cx="4214842" cy="5613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9328" y="5619771"/>
            <a:ext cx="1880126" cy="119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Управляющая кнопка: возврат 9">
            <a:hlinkClick r:id="rId5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428596" y="1814502"/>
          <a:ext cx="8001058" cy="407195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02124"/>
                <a:gridCol w="1369775"/>
                <a:gridCol w="1500198"/>
                <a:gridCol w="1500198"/>
                <a:gridCol w="1428763"/>
              </a:tblGrid>
              <a:tr h="135731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Числа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3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4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5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6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5731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Маршалы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7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8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9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0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5731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Угадайка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1" action="ppaction://hlinksldjump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2" action="ppaction://hlinksldjump"/>
                        </a:rPr>
                        <a:t>40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3" action="ppaction://hlinksldjump"/>
                        </a:rPr>
                        <a:t>60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hlinkClick r:id="rId14" action="ppaction://hlinksldjump"/>
                        </a:rPr>
                        <a:t>80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u="sng" dirty="0" smtClean="0">
                <a:solidFill>
                  <a:srgbClr val="C00000"/>
                </a:solidFill>
                <a:latin typeface="Comic Sans MS" pitchFamily="66" charset="0"/>
              </a:rPr>
              <a:t>II  </a:t>
            </a:r>
            <a:r>
              <a:rPr lang="ru-RU" sz="4800" b="1" u="sng" dirty="0" smtClean="0">
                <a:solidFill>
                  <a:srgbClr val="C00000"/>
                </a:solidFill>
                <a:latin typeface="Comic Sans MS" pitchFamily="66" charset="0"/>
              </a:rPr>
              <a:t>тур </a:t>
            </a:r>
          </a:p>
        </p:txBody>
      </p:sp>
      <p:sp>
        <p:nvSpPr>
          <p:cNvPr id="18" name="Управляющая кнопка: далее 17">
            <a:hlinkClick r:id="rId15" action="ppaction://hlinksldjump" highlightClick="1"/>
          </p:cNvPr>
          <p:cNvSpPr/>
          <p:nvPr/>
        </p:nvSpPr>
        <p:spPr>
          <a:xfrm>
            <a:off x="7715273" y="6243656"/>
            <a:ext cx="928694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0767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  <a:latin typeface="Comic Sans MS" pitchFamily="66" charset="0"/>
              </a:rPr>
              <a:t>Угадайка</a:t>
            </a:r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(20)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16" y="2100252"/>
            <a:ext cx="1928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Уникальная боевая машина ВОВ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7" name="Рисунок 6" descr="4f1feca33e607b3fc2c78695b3e5d704--ww-pictures-russian-federati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9" y="1600186"/>
            <a:ext cx="6222541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42910" y="6315094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Катюша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0767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  <a:latin typeface="Comic Sans MS" pitchFamily="66" charset="0"/>
              </a:rPr>
              <a:t>Угадайка</a:t>
            </a:r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(40)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5" y="2245104"/>
            <a:ext cx="25389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Сколько  весил блокадный хлеб Ленинграда?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6172218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125 грамм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8" name="Рисунок 7" descr="cee43ddb8187e0bc2bc0d10059d533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698572"/>
            <a:ext cx="5872662" cy="4187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1" y="2743195"/>
            <a:ext cx="40463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Аукцион</a:t>
            </a:r>
            <a:endParaRPr lang="ru-RU" sz="7200" b="1" cap="none" spc="50" dirty="0">
              <a:ln w="11430">
                <a:solidFill>
                  <a:schemeClr val="accent1"/>
                </a:solidFill>
                <a:bevel/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15273" y="6243656"/>
            <a:ext cx="928694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0767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  <a:latin typeface="Comic Sans MS" pitchFamily="66" charset="0"/>
              </a:rPr>
              <a:t>Угадайка</a:t>
            </a:r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(60)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2171690"/>
            <a:ext cx="2500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Какое название имел такой грузовик в годы ВОВ? 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8" name="Picture 2" descr="http://www.lagodekhi.net/storage/images/2011_07/636b62227aeb3a0f15b918c25d6fb4c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85720" y="1814500"/>
            <a:ext cx="5572165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0034" y="6139183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Полуторка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Управляющая кнопка: возврат 10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547" y="457179"/>
            <a:ext cx="40767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  <a:latin typeface="Comic Sans MS" pitchFamily="66" charset="0"/>
              </a:rPr>
              <a:t>Угадайка</a:t>
            </a:r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(80)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1542649015_e-news.su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8" y="1600186"/>
            <a:ext cx="6357950" cy="4500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500858" y="2243128"/>
            <a:ext cx="2643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Сталинградская стратегическая наступательная операция, кодовое название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6243656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Операция «Уран»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Управляющая кнопка: возврат 10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1743063"/>
            <a:ext cx="507209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Спасибо за внимание!</a:t>
            </a:r>
          </a:p>
          <a:p>
            <a:pPr algn="ctr"/>
            <a:endParaRPr lang="ru-RU" sz="7200" b="1" cap="none" spc="50" dirty="0">
              <a:ln w="11430">
                <a:solidFill>
                  <a:schemeClr val="accent1"/>
                </a:solidFill>
                <a:bevel/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46378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Памятники (10)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6000571"/>
            <a:ext cx="514353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Памятник-ансамбль «Героям Сталинградской битвы»,</a:t>
            </a:r>
            <a:r>
              <a:rPr lang="ru-RU" sz="2000" dirty="0" smtClean="0">
                <a:latin typeface="Comic Sans MS" pitchFamily="66" charset="0"/>
              </a:rPr>
              <a:t> Мамаев курган, Волгоград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5122" name="AutoShape 2" descr="https://regnum.ru/uploads/pictures/news/2016/06/22/regnum_picture_14665971792027918_normal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s://regnum.ru/uploads/pictures/news/2016/06/22/regnum_picture_14665971792027918_normal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https://regnum.ru/uploads/pictures/news/2016/06/22/regnum_picture_14665971792027918_normal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https://regnum.ru/uploads/pictures/news/2016/06/22/regnum_picture_14665971792027918_normal.jpg"/>
          <p:cNvSpPr>
            <a:spLocks noChangeAspect="1" noChangeArrowheads="1"/>
          </p:cNvSpPr>
          <p:nvPr/>
        </p:nvSpPr>
        <p:spPr bwMode="auto">
          <a:xfrm>
            <a:off x="155575" y="-136525"/>
            <a:ext cx="300038" cy="3000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Памятники-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1600187"/>
            <a:ext cx="5929354" cy="4357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357952" y="2307789"/>
            <a:ext cx="26431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Самый известный мемориал, посвященный Великой Отечественной войне</a:t>
            </a:r>
            <a:br>
              <a:rPr lang="ru-RU" sz="2400" dirty="0" smtClean="0">
                <a:latin typeface="Comic Sans MS" pitchFamily="66" charset="0"/>
              </a:rPr>
            </a:br>
            <a:endParaRPr lang="ru-RU" sz="2400" dirty="0">
              <a:latin typeface="Comic Sans MS" pitchFamily="66" charset="0"/>
            </a:endParaRPr>
          </a:p>
        </p:txBody>
      </p:sp>
      <p:sp>
        <p:nvSpPr>
          <p:cNvPr id="14" name="Управляющая кнопка: возврат 13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46378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Памятники (20)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7" name="Picture 7" descr="C:\Users\олег\Desktop\Блокада ленинграда\памятник - Детям Блокад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034" y="1242997"/>
            <a:ext cx="4040324" cy="4786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929191" y="2314567"/>
            <a:ext cx="37147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Comic Sans MS" pitchFamily="66" charset="0"/>
              </a:rPr>
              <a:t>Кому установлен этот памятник  в городе  Санкт-Петербург?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6243656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Памятник детям Блокады  Ленинграда</a:t>
            </a:r>
            <a:r>
              <a:rPr lang="ru-RU" sz="2000" dirty="0" smtClean="0">
                <a:latin typeface="Comic Sans MS" pitchFamily="66" charset="0"/>
              </a:rPr>
              <a:t>, г. Санкт – Петербург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46378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Памятники (30)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regnum_picture_14665972791992352_nor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600186"/>
            <a:ext cx="6433021" cy="4280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751638" y="1743062"/>
            <a:ext cx="224948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Мемориал открыт в мае 1967 года. Как он называется?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6029342"/>
            <a:ext cx="62151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Могила Неизвестного солдата,</a:t>
            </a:r>
            <a:r>
              <a:rPr lang="ru-RU" sz="2000" dirty="0" smtClean="0">
                <a:latin typeface="Comic Sans MS" pitchFamily="66" charset="0"/>
              </a:rPr>
              <a:t> Москва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46378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Памятники (40)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9" y="5957905"/>
            <a:ext cx="4286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Памятник Матросу и Солдату</a:t>
            </a:r>
            <a:r>
              <a:rPr lang="ru-RU" sz="2000" dirty="0" smtClean="0">
                <a:latin typeface="Comic Sans MS" pitchFamily="66" charset="0"/>
              </a:rPr>
              <a:t>, г. Севастополь</a:t>
            </a:r>
            <a:br>
              <a:rPr lang="ru-RU" sz="2000" dirty="0" smtClean="0">
                <a:latin typeface="Comic Sans MS" pitchFamily="66" charset="0"/>
              </a:rPr>
            </a:br>
            <a:endParaRPr lang="ru-RU" sz="2000" dirty="0" smtClean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2386004"/>
            <a:ext cx="21780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40-метровый памятник с непростой судьбой.</a:t>
            </a:r>
            <a:br>
              <a:rPr lang="ru-RU" sz="2400" dirty="0" smtClean="0">
                <a:latin typeface="Comic Sans MS" pitchFamily="66" charset="0"/>
              </a:rPr>
            </a:br>
            <a:endParaRPr lang="ru-RU" sz="2400" dirty="0" smtClean="0">
              <a:latin typeface="Comic Sans MS" pitchFamily="66" charset="0"/>
            </a:endParaRPr>
          </a:p>
        </p:txBody>
      </p:sp>
      <p:pic>
        <p:nvPicPr>
          <p:cNvPr id="8" name="Рисунок 7" descr="regnum_picture_14665974922610036_nor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600187"/>
            <a:ext cx="572326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46378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Памятники (50)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43671" y="1957375"/>
            <a:ext cx="23574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Это самое большое захоронение жертв Великой отечественной войны</a:t>
            </a:r>
          </a:p>
        </p:txBody>
      </p:sp>
      <p:pic>
        <p:nvPicPr>
          <p:cNvPr id="7" name="Рисунок 6" descr="regnum_picture_1466597549640820_nor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1743063"/>
            <a:ext cx="6329101" cy="4248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21" y="6029343"/>
            <a:ext cx="449897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Пискаревское мемориальное кладбище</a:t>
            </a:r>
            <a:r>
              <a:rPr lang="ru-RU" sz="2000" dirty="0" smtClean="0">
                <a:latin typeface="Comic Sans MS" pitchFamily="66" charset="0"/>
              </a:rPr>
              <a:t>, г. Санкт-Петербург</a:t>
            </a:r>
            <a:endParaRPr lang="ru-RU" dirty="0" smtClean="0"/>
          </a:p>
        </p:txBody>
      </p: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7545" y="1"/>
            <a:ext cx="2133581" cy="1600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9" y="385741"/>
            <a:ext cx="29915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Даты (10)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358083" y="6386531"/>
            <a:ext cx="1285884" cy="571505"/>
          </a:xfrm>
          <a:prstGeom prst="actionButtonReturn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6100780"/>
            <a:ext cx="2499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22 июня 1941 года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2386004"/>
            <a:ext cx="2643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Когда началась Великая  Отечественная война?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2" name="Рисунок 11" descr="603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528748"/>
            <a:ext cx="5577578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Welcome</Template>
  <TotalTime>6551</TotalTime>
  <Words>452</Words>
  <Application>Microsoft Office PowerPoint</Application>
  <PresentationFormat>Произвольный</PresentationFormat>
  <Paragraphs>123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 Интеллектуальная игра  «Поклонимся великим  тем годам…»</vt:lpstr>
      <vt:lpstr>I  тур </vt:lpstr>
      <vt:lpstr>II  тур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Дубичев О.В.</dc:creator>
  <cp:keywords>ярославль; достопримечательности</cp:keywords>
  <cp:lastModifiedBy>Роман</cp:lastModifiedBy>
  <cp:revision>185</cp:revision>
  <dcterms:created xsi:type="dcterms:W3CDTF">2008-12-07T12:33:13Z</dcterms:created>
  <dcterms:modified xsi:type="dcterms:W3CDTF">2020-08-23T17:50:52Z</dcterms:modified>
  <cp:category>викторина</cp:category>
</cp:coreProperties>
</file>