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gif" ContentType="image/gif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60" r:id="rId1"/>
  </p:sldMasterIdLst>
  <p:notesMasterIdLst>
    <p:notesMasterId r:id="rId20"/>
  </p:notesMasterIdLst>
  <p:sldIdLst>
    <p:sldId id="256" r:id="rId2"/>
    <p:sldId id="258" r:id="rId3"/>
    <p:sldId id="259" r:id="rId4"/>
    <p:sldId id="260" r:id="rId5"/>
    <p:sldId id="263" r:id="rId6"/>
    <p:sldId id="261" r:id="rId7"/>
    <p:sldId id="262" r:id="rId8"/>
    <p:sldId id="264" r:id="rId9"/>
    <p:sldId id="267" r:id="rId10"/>
    <p:sldId id="268" r:id="rId11"/>
    <p:sldId id="269" r:id="rId12"/>
    <p:sldId id="270" r:id="rId13"/>
    <p:sldId id="271" r:id="rId14"/>
    <p:sldId id="274" r:id="rId15"/>
    <p:sldId id="275" r:id="rId16"/>
    <p:sldId id="276" r:id="rId17"/>
    <p:sldId id="279" r:id="rId18"/>
    <p:sldId id="280" r:id="rId19"/>
  </p:sldIdLst>
  <p:sldSz cx="9144000" cy="6858000" type="screen4x3"/>
  <p:notesSz cx="6858000" cy="9144000"/>
  <p:defaultTextStyle>
    <a:defPPr>
      <a:defRPr lang="ru-RU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Раздел по умолчанию" id="{335F4D50-E5AC-4E41-B11B-3B2857D1E3E4}">
          <p14:sldIdLst>
            <p14:sldId id="256"/>
            <p14:sldId id="258"/>
          </p14:sldIdLst>
        </p14:section>
        <p14:section name="Раздел без заголовка" id="{F35DAF4D-EC93-41C2-93C6-450336046AFB}">
          <p14:sldIdLst>
            <p14:sldId id="259"/>
            <p14:sldId id="260"/>
            <p14:sldId id="263"/>
            <p14:sldId id="261"/>
          </p14:sldIdLst>
        </p14:section>
        <p14:section name="Раздел без заголовка" id="{6A662301-60E9-4761-ADED-2D9AACED055E}">
          <p14:sldIdLst>
            <p14:sldId id="262"/>
            <p14:sldId id="264"/>
            <p14:sldId id="267"/>
            <p14:sldId id="268"/>
            <p14:sldId id="269"/>
            <p14:sldId id="270"/>
            <p14:sldId id="271"/>
            <p14:sldId id="274"/>
            <p14:sldId id="275"/>
            <p14:sldId id="276"/>
            <p14:sldId id="279"/>
            <p14:sldId id="280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5620"/>
    <p:restoredTop sz="96448" autoAdjust="0"/>
  </p:normalViewPr>
  <p:slideViewPr>
    <p:cSldViewPr>
      <p:cViewPr varScale="1">
        <p:scale>
          <a:sx n="104" d="100"/>
          <a:sy n="104" d="100"/>
        </p:scale>
        <p:origin x="72" y="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186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" Type="http://schemas.openxmlformats.org/officeDocument/2006/relationships/slide" Target="slides/slide2.xml"/><Relationship Id="rId21" Type="http://schemas.openxmlformats.org/officeDocument/2006/relationships/presProps" Target="pres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theme" Target="theme/theme1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30A9899-4C3C-4EE5-B7AE-5F31EC02DA93}" type="datetimeFigureOut">
              <a:rPr lang="ru-RU" smtClean="0"/>
              <a:pPr/>
              <a:t>23.12.2021</a:t>
            </a:fld>
            <a:endParaRPr lang="ru-RU"/>
          </a:p>
        </p:txBody>
      </p:sp>
      <p:sp>
        <p:nvSpPr>
          <p:cNvPr id="4" name="Образ слайда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ru-RU"/>
          </a:p>
        </p:txBody>
      </p:sp>
      <p:sp>
        <p:nvSpPr>
          <p:cNvPr id="5" name="Заметки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ru-RU"/>
              <a:t>Образец текста</a:t>
            </a:r>
          </a:p>
          <a:p>
            <a:pPr lvl="1"/>
            <a:r>
              <a:rPr lang="ru-RU"/>
              <a:t>Второй уровень</a:t>
            </a:r>
          </a:p>
          <a:p>
            <a:pPr lvl="2"/>
            <a:r>
              <a:rPr lang="ru-RU"/>
              <a:t>Третий уровень</a:t>
            </a:r>
          </a:p>
          <a:p>
            <a:pPr lvl="3"/>
            <a:r>
              <a:rPr lang="ru-RU"/>
              <a:t>Четвертый уровень</a:t>
            </a:r>
          </a:p>
          <a:p>
            <a:pPr lvl="4"/>
            <a:r>
              <a:rPr lang="ru-RU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FC91872-C487-4E1A-99B6-EB0FE972951F}" type="slidenum">
              <a:rPr lang="ru-RU" smtClean="0"/>
              <a:pPr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65517211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C91872-C487-4E1A-99B6-EB0FE972951F}" type="slidenum">
              <a:rPr lang="ru-RU" smtClean="0"/>
              <a:pPr/>
              <a:t>1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180280688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C91872-C487-4E1A-99B6-EB0FE972951F}" type="slidenum">
              <a:rPr lang="ru-RU" smtClean="0"/>
              <a:pPr/>
              <a:t>7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37911217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1FC91872-C487-4E1A-99B6-EB0FE972951F}" type="slidenum">
              <a:rPr lang="ru-RU" smtClean="0"/>
              <a:pPr/>
              <a:t>9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323827487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5349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29" name="Заголовок 28"/>
          <p:cNvSpPr>
            <a:spLocks noGrp="1"/>
          </p:cNvSpPr>
          <p:nvPr>
            <p:ph type="ctrTitle"/>
          </p:nvPr>
        </p:nvSpPr>
        <p:spPr>
          <a:xfrm>
            <a:off x="381000" y="4853411"/>
            <a:ext cx="8458200" cy="1222375"/>
          </a:xfrm>
        </p:spPr>
        <p:txBody>
          <a:bodyPr anchor="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одзаголовок 8"/>
          <p:cNvSpPr>
            <a:spLocks noGrp="1"/>
          </p:cNvSpPr>
          <p:nvPr>
            <p:ph type="subTitle" idx="1"/>
          </p:nvPr>
        </p:nvSpPr>
        <p:spPr>
          <a:xfrm>
            <a:off x="381000" y="3886200"/>
            <a:ext cx="8458200" cy="914400"/>
          </a:xfrm>
        </p:spPr>
        <p:txBody>
          <a:bodyPr anchor="b"/>
          <a:lstStyle>
            <a:lvl1pPr marL="0" indent="0" algn="l">
              <a:buNone/>
              <a:defRPr sz="2400">
                <a:solidFill>
                  <a:schemeClr val="tx2">
                    <a:shade val="75000"/>
                  </a:schemeClr>
                </a:solidFill>
              </a:defRPr>
            </a:lvl1pPr>
            <a:lvl2pPr marL="457200" indent="0" algn="ctr">
              <a:buNone/>
            </a:lvl2pPr>
            <a:lvl3pPr marL="914400" indent="0" algn="ctr">
              <a:buNone/>
            </a:lvl3pPr>
            <a:lvl4pPr marL="1371600" indent="0" algn="ctr">
              <a:buNone/>
            </a:lvl4pPr>
            <a:lvl5pPr marL="1828800" indent="0" algn="ctr">
              <a:buNone/>
            </a:lvl5pPr>
            <a:lvl6pPr marL="2286000" indent="0" algn="ctr">
              <a:buNone/>
            </a:lvl6pPr>
            <a:lvl7pPr marL="2743200" indent="0" algn="ctr">
              <a:buNone/>
            </a:lvl7pPr>
            <a:lvl8pPr marL="3200400" indent="0" algn="ctr">
              <a:buNone/>
            </a:lvl8pPr>
            <a:lvl9pPr marL="3657600" indent="0" algn="ctr">
              <a:buNone/>
            </a:lvl9pPr>
          </a:lstStyle>
          <a:p>
            <a:r>
              <a:rPr kumimoji="0" lang="ru-RU"/>
              <a:t>Образец подзаголовка</a:t>
            </a:r>
            <a:endParaRPr kumimoji="0" lang="en-US"/>
          </a:p>
        </p:txBody>
      </p:sp>
      <p:sp>
        <p:nvSpPr>
          <p:cNvPr id="16" name="Дата 15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E4CEC-34A0-4446-938E-F4EAC61826A0}" type="datetimeFigureOut">
              <a:rPr lang="ru-RU" smtClean="0"/>
              <a:pPr/>
              <a:t>23.12.2021</a:t>
            </a:fld>
            <a:endParaRPr lang="ru-RU"/>
          </a:p>
        </p:txBody>
      </p:sp>
      <p:sp>
        <p:nvSpPr>
          <p:cNvPr id="2" name="Нижний колонтитул 1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5" name="Номер слайда 14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342260D-83F6-4BEF-B930-CBD6511F47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E4CEC-34A0-4446-938E-F4EAC61826A0}" type="datetimeFigureOut">
              <a:rPr lang="ru-RU" smtClean="0"/>
              <a:pPr/>
              <a:t>23.12.2021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2260D-83F6-4BEF-B930-CBD6511F47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6858000" y="549276"/>
            <a:ext cx="1828800" cy="5851525"/>
          </a:xfrm>
        </p:spPr>
        <p:txBody>
          <a:bodyPr vert="eaVert"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457200" y="549276"/>
            <a:ext cx="6248400" cy="5851525"/>
          </a:xfrm>
        </p:spPr>
        <p:txBody>
          <a:bodyPr vert="eaVert"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E4CEC-34A0-4446-938E-F4EAC61826A0}" type="datetimeFigureOut">
              <a:rPr lang="ru-RU" smtClean="0"/>
              <a:pPr/>
              <a:t>23.12.2021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2260D-83F6-4BEF-B930-CBD6511F47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" name="Заголовок 2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7" name="Содержимое 2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E4CEC-34A0-4446-938E-F4EAC61826A0}" type="datetimeFigureOut">
              <a:rPr lang="ru-RU" smtClean="0"/>
              <a:pPr/>
              <a:t>23.12.2021</a:t>
            </a:fld>
            <a:endParaRPr lang="ru-RU"/>
          </a:p>
        </p:txBody>
      </p:sp>
      <p:sp>
        <p:nvSpPr>
          <p:cNvPr id="19" name="Нижний колонтитул 18"/>
          <p:cNvSpPr>
            <a:spLocks noGrp="1"/>
          </p:cNvSpPr>
          <p:nvPr>
            <p:ph type="ftr" sz="quarter" idx="11"/>
          </p:nvPr>
        </p:nvSpPr>
        <p:spPr>
          <a:xfrm>
            <a:off x="3581400" y="76200"/>
            <a:ext cx="2895600" cy="288925"/>
          </a:xfrm>
        </p:spPr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>
          <a:xfrm>
            <a:off x="8229600" y="6473952"/>
            <a:ext cx="758952" cy="246888"/>
          </a:xfrm>
        </p:spPr>
        <p:txBody>
          <a:bodyPr/>
          <a:lstStyle/>
          <a:p>
            <a:fld id="{5342260D-83F6-4BEF-B930-CBD6511F47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3444902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6" name="Текст 5"/>
          <p:cNvSpPr>
            <a:spLocks noGrp="1"/>
          </p:cNvSpPr>
          <p:nvPr>
            <p:ph type="body" idx="1"/>
          </p:nvPr>
        </p:nvSpPr>
        <p:spPr>
          <a:xfrm>
            <a:off x="381000" y="1676400"/>
            <a:ext cx="8458200" cy="1219200"/>
          </a:xfrm>
        </p:spPr>
        <p:txBody>
          <a:bodyPr anchor="b"/>
          <a:lstStyle>
            <a:lvl1pPr marL="0" indent="0" algn="r">
              <a:buNone/>
              <a:defRPr sz="2000">
                <a:solidFill>
                  <a:schemeClr val="tx2">
                    <a:shade val="75000"/>
                  </a:schemeClr>
                </a:solidFill>
              </a:defRPr>
            </a:lvl1pPr>
            <a:lvl2pPr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9" name="Дата 18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E4CEC-34A0-4446-938E-F4EAC61826A0}" type="datetimeFigureOut">
              <a:rPr lang="ru-RU" smtClean="0"/>
              <a:pPr/>
              <a:t>23.12.2021</a:t>
            </a:fld>
            <a:endParaRPr lang="ru-RU"/>
          </a:p>
        </p:txBody>
      </p:sp>
      <p:sp>
        <p:nvSpPr>
          <p:cNvPr id="11" name="Нижний колонтитул 1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16" name="Номер слайда 1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2260D-83F6-4BEF-B930-CBD6511F474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8" name="Заголовок 7"/>
          <p:cNvSpPr>
            <a:spLocks noGrp="1"/>
          </p:cNvSpPr>
          <p:nvPr>
            <p:ph type="title"/>
          </p:nvPr>
        </p:nvSpPr>
        <p:spPr>
          <a:xfrm>
            <a:off x="180475" y="2947085"/>
            <a:ext cx="8686800" cy="1184825"/>
          </a:xfrm>
        </p:spPr>
        <p:txBody>
          <a:bodyPr rtlCol="0" anchor="t"/>
          <a:lstStyle>
            <a:lvl1pPr algn="r"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</p:spTree>
  </p:cSld>
  <p:clrMapOvr>
    <a:overrideClrMapping bg1="dk1" tx1="lt1" bg2="dk2" tx2="lt2" accent1="accent1" accent2="accent2" accent3="accent3" accent4="accent4" accent5="accent5" accent6="accent6" hlink="hlink" folHlink="folHlink"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" name="Заголовок 1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04800" y="1600200"/>
            <a:ext cx="41910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3" name="Содержимое 12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343400" cy="4724400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1" name="Дата 20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E4CEC-34A0-4446-938E-F4EAC61826A0}" type="datetimeFigureOut">
              <a:rPr lang="ru-RU" smtClean="0"/>
              <a:pPr/>
              <a:t>23.12.2021</a:t>
            </a:fld>
            <a:endParaRPr lang="ru-RU"/>
          </a:p>
        </p:txBody>
      </p:sp>
      <p:sp>
        <p:nvSpPr>
          <p:cNvPr id="10" name="Нижний колонтитул 9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2260D-83F6-4BEF-B930-CBD6511F47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Заголовок 28"/>
          <p:cNvSpPr>
            <a:spLocks noGrp="1"/>
          </p:cNvSpPr>
          <p:nvPr>
            <p:ph type="title"/>
          </p:nvPr>
        </p:nvSpPr>
        <p:spPr>
          <a:xfrm>
            <a:off x="304800" y="5410200"/>
            <a:ext cx="8610600" cy="882650"/>
          </a:xfrm>
        </p:spPr>
        <p:txBody>
          <a:bodyPr anchor="ctr"/>
          <a:lstStyle>
            <a:lvl1pPr>
              <a:defRPr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3" name="Текст 12"/>
          <p:cNvSpPr>
            <a:spLocks noGrp="1"/>
          </p:cNvSpPr>
          <p:nvPr>
            <p:ph type="body" idx="1"/>
          </p:nvPr>
        </p:nvSpPr>
        <p:spPr>
          <a:xfrm>
            <a:off x="281444" y="666750"/>
            <a:ext cx="4290556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25" name="Текст 24"/>
          <p:cNvSpPr>
            <a:spLocks noGrp="1"/>
          </p:cNvSpPr>
          <p:nvPr>
            <p:ph type="body" sz="half" idx="3"/>
          </p:nvPr>
        </p:nvSpPr>
        <p:spPr>
          <a:xfrm>
            <a:off x="4645025" y="666750"/>
            <a:ext cx="4292241" cy="639762"/>
          </a:xfrm>
        </p:spPr>
        <p:txBody>
          <a:bodyPr anchor="ctr"/>
          <a:lstStyle>
            <a:lvl1pPr marL="0" indent="0">
              <a:buNone/>
              <a:defRPr sz="1800" b="0" cap="all" baseline="0">
                <a:solidFill>
                  <a:schemeClr val="accent1">
                    <a:shade val="50000"/>
                  </a:schemeClr>
                </a:solidFill>
                <a:latin typeface="+mj-lt"/>
                <a:ea typeface="+mj-ea"/>
                <a:cs typeface="+mj-cs"/>
              </a:defRPr>
            </a:lvl1pPr>
            <a:lvl2pPr>
              <a:buNone/>
              <a:defRPr sz="2000" b="1"/>
            </a:lvl2pPr>
            <a:lvl3pPr>
              <a:buNone/>
              <a:defRPr sz="1800" b="1"/>
            </a:lvl3pPr>
            <a:lvl4pPr>
              <a:buNone/>
              <a:defRPr sz="1600" b="1"/>
            </a:lvl4pPr>
            <a:lvl5pPr>
              <a:buNone/>
              <a:defRPr sz="1600" b="1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4" name="Содержимое 3"/>
          <p:cNvSpPr>
            <a:spLocks noGrp="1"/>
          </p:cNvSpPr>
          <p:nvPr>
            <p:ph sz="quarter" idx="2"/>
          </p:nvPr>
        </p:nvSpPr>
        <p:spPr>
          <a:xfrm>
            <a:off x="281444" y="1316037"/>
            <a:ext cx="429055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8" name="Содержимое 27"/>
          <p:cNvSpPr>
            <a:spLocks noGrp="1"/>
          </p:cNvSpPr>
          <p:nvPr>
            <p:ph sz="quarter" idx="4"/>
          </p:nvPr>
        </p:nvSpPr>
        <p:spPr>
          <a:xfrm>
            <a:off x="4648730" y="1316037"/>
            <a:ext cx="4288536" cy="3941763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10" name="Дата 9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E4CEC-34A0-4446-938E-F4EAC61826A0}" type="datetimeFigureOut">
              <a:rPr lang="ru-RU" smtClean="0"/>
              <a:pPr/>
              <a:t>23.12.2021</a:t>
            </a:fld>
            <a:endParaRPr lang="ru-RU"/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>
          <a:xfrm>
            <a:off x="8229600" y="6477000"/>
            <a:ext cx="762000" cy="246888"/>
          </a:xfrm>
        </p:spPr>
        <p:txBody>
          <a:bodyPr/>
          <a:lstStyle/>
          <a:p>
            <a:fld id="{5342260D-83F6-4BEF-B930-CBD6511F474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1" name="Прямая соединительная линия 10"/>
          <p:cNvSpPr>
            <a:spLocks noChangeShapeType="1"/>
          </p:cNvSpPr>
          <p:nvPr/>
        </p:nvSpPr>
        <p:spPr bwMode="auto">
          <a:xfrm>
            <a:off x="514350" y="6019800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" name="Заголовок 29"/>
          <p:cNvSpPr>
            <a:spLocks noGrp="1"/>
          </p:cNvSpPr>
          <p:nvPr>
            <p:ph type="title"/>
          </p:nvPr>
        </p:nvSpPr>
        <p:spPr>
          <a:xfrm>
            <a:off x="301752" y="457200"/>
            <a:ext cx="8686800" cy="841248"/>
          </a:xfrm>
        </p:spPr>
        <p:txBody>
          <a:bodyPr/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12" name="Дата 1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E4CEC-34A0-4446-938E-F4EAC61826A0}" type="datetimeFigureOut">
              <a:rPr lang="ru-RU" smtClean="0"/>
              <a:pPr/>
              <a:t>23.12.2021</a:t>
            </a:fld>
            <a:endParaRPr lang="ru-RU"/>
          </a:p>
        </p:txBody>
      </p:sp>
      <p:sp>
        <p:nvSpPr>
          <p:cNvPr id="21" name="Нижний колонтитул 20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2260D-83F6-4BEF-B930-CBD6511F47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E4CEC-34A0-4446-938E-F4EAC61826A0}" type="datetimeFigureOut">
              <a:rPr lang="ru-RU" smtClean="0"/>
              <a:pPr/>
              <a:t>23.12.2021</a:t>
            </a:fld>
            <a:endParaRPr lang="ru-RU"/>
          </a:p>
        </p:txBody>
      </p:sp>
      <p:sp>
        <p:nvSpPr>
          <p:cNvPr id="24" name="Нижний колонтитул 2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2260D-83F6-4BEF-B930-CBD6511F47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Прямая соединительная линия 7"/>
          <p:cNvSpPr>
            <a:spLocks noChangeShapeType="1"/>
          </p:cNvSpPr>
          <p:nvPr/>
        </p:nvSpPr>
        <p:spPr bwMode="auto">
          <a:xfrm>
            <a:off x="514350" y="5849117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Заголовок 11"/>
          <p:cNvSpPr>
            <a:spLocks noGrp="1"/>
          </p:cNvSpPr>
          <p:nvPr>
            <p:ph type="title"/>
          </p:nvPr>
        </p:nvSpPr>
        <p:spPr>
          <a:xfrm>
            <a:off x="457200" y="5486400"/>
            <a:ext cx="8458200" cy="520700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idx="2"/>
          </p:nvPr>
        </p:nvSpPr>
        <p:spPr>
          <a:xfrm>
            <a:off x="457200" y="609600"/>
            <a:ext cx="3008313" cy="4800600"/>
          </a:xfrm>
        </p:spPr>
        <p:txBody>
          <a:bodyPr/>
          <a:lstStyle>
            <a:lvl1pPr marL="0" indent="0">
              <a:buNone/>
              <a:defRPr sz="1400"/>
            </a:lvl1pPr>
            <a:lvl2pPr>
              <a:buNone/>
              <a:defRPr sz="1200"/>
            </a:lvl2pPr>
            <a:lvl3pPr>
              <a:buNone/>
              <a:defRPr sz="1000"/>
            </a:lvl3pPr>
            <a:lvl4pPr>
              <a:buNone/>
              <a:defRPr sz="900"/>
            </a:lvl4pPr>
            <a:lvl5pPr>
              <a:buNone/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  <p:sp>
        <p:nvSpPr>
          <p:cNvPr id="14" name="Содержимое 13"/>
          <p:cNvSpPr>
            <a:spLocks noGrp="1"/>
          </p:cNvSpPr>
          <p:nvPr>
            <p:ph sz="half" idx="1"/>
          </p:nvPr>
        </p:nvSpPr>
        <p:spPr>
          <a:xfrm>
            <a:off x="3575050" y="609600"/>
            <a:ext cx="5340350" cy="4800600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</a:lstStyle>
          <a:p>
            <a:pPr lvl="0" eaLnBrk="1" latinLnBrk="0" hangingPunct="1"/>
            <a:r>
              <a:rPr lang="ru-RU"/>
              <a:t>Образец текста</a:t>
            </a:r>
          </a:p>
          <a:p>
            <a:pPr lvl="1" eaLnBrk="1" latinLnBrk="0" hangingPunct="1"/>
            <a:r>
              <a:rPr lang="ru-RU"/>
              <a:t>Второй уровень</a:t>
            </a:r>
          </a:p>
          <a:p>
            <a:pPr lvl="2" eaLnBrk="1" latinLnBrk="0" hangingPunct="1"/>
            <a:r>
              <a:rPr lang="ru-RU"/>
              <a:t>Третий уровень</a:t>
            </a:r>
          </a:p>
          <a:p>
            <a:pPr lvl="3" eaLnBrk="1" latinLnBrk="0" hangingPunct="1"/>
            <a:r>
              <a:rPr lang="ru-RU"/>
              <a:t>Четвертый уровень</a:t>
            </a:r>
          </a:p>
          <a:p>
            <a:pPr lvl="4" eaLnBrk="1" latinLnBrk="0" hangingPunct="1"/>
            <a:r>
              <a:rPr lang="ru-RU"/>
              <a:t>Пятый уровень</a:t>
            </a:r>
            <a:endParaRPr kumimoji="0" lang="en-US"/>
          </a:p>
        </p:txBody>
      </p:sp>
      <p:sp>
        <p:nvSpPr>
          <p:cNvPr id="25" name="Дата 2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E4CEC-34A0-4446-938E-F4EAC61826A0}" type="datetimeFigureOut">
              <a:rPr lang="ru-RU" smtClean="0"/>
              <a:pPr/>
              <a:t>23.12.2021</a:t>
            </a:fld>
            <a:endParaRPr lang="ru-RU"/>
          </a:p>
        </p:txBody>
      </p:sp>
      <p:sp>
        <p:nvSpPr>
          <p:cNvPr id="29" name="Нижний колонтитул 28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2260D-83F6-4BEF-B930-CBD6511F4748}" type="slidenum">
              <a:rPr lang="ru-RU" smtClean="0"/>
              <a:pPr/>
              <a:t>‹#›</a:t>
            </a:fld>
            <a:endParaRPr 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Рисунок 12"/>
          <p:cNvSpPr>
            <a:spLocks noGrp="1"/>
          </p:cNvSpPr>
          <p:nvPr>
            <p:ph type="pic" idx="1"/>
          </p:nvPr>
        </p:nvSpPr>
        <p:spPr>
          <a:xfrm>
            <a:off x="3505200" y="616634"/>
            <a:ext cx="5029200" cy="3657600"/>
          </a:xfrm>
          <a:solidFill>
            <a:schemeClr val="bg1"/>
          </a:solidFill>
          <a:ln w="6350">
            <a:solidFill>
              <a:schemeClr val="accent1"/>
            </a:solidFill>
          </a:ln>
          <a:effectLst>
            <a:reflection blurRad="1000" stA="49000" endA="500" endPos="10000" dist="900" dir="5400000" sy="-90000" algn="bl" rotWithShape="0"/>
          </a:effectLst>
        </p:spPr>
        <p:txBody>
          <a:bodyPr/>
          <a:lstStyle>
            <a:lvl1pPr marL="0" indent="0">
              <a:buNone/>
              <a:defRPr sz="3200"/>
            </a:lvl1pPr>
          </a:lstStyle>
          <a:p>
            <a:r>
              <a:rPr kumimoji="0" lang="ru-RU"/>
              <a:t>Вставка рисунка</a:t>
            </a:r>
            <a:endParaRPr kumimoji="0" lang="en-US" dirty="0"/>
          </a:p>
        </p:txBody>
      </p:sp>
      <p:sp>
        <p:nvSpPr>
          <p:cNvPr id="7" name="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D8BE4CEC-34A0-4446-938E-F4EAC61826A0}" type="datetimeFigureOut">
              <a:rPr lang="ru-RU" smtClean="0"/>
              <a:pPr/>
              <a:t>23.12.2021</a:t>
            </a:fld>
            <a:endParaRPr lang="ru-RU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31" name="Номер слайда 30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5342260D-83F6-4BEF-B930-CBD6511F474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7" name="Заголовок 16"/>
          <p:cNvSpPr>
            <a:spLocks noGrp="1"/>
          </p:cNvSpPr>
          <p:nvPr>
            <p:ph type="title"/>
          </p:nvPr>
        </p:nvSpPr>
        <p:spPr>
          <a:xfrm>
            <a:off x="381000" y="4993760"/>
            <a:ext cx="5867400" cy="522288"/>
          </a:xfrm>
        </p:spPr>
        <p:txBody>
          <a:bodyPr anchor="ctr"/>
          <a:lstStyle>
            <a:lvl1pPr algn="l">
              <a:buNone/>
              <a:defRPr sz="2000" b="1"/>
            </a:lvl1pPr>
          </a:lstStyle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26" name="Текст 25"/>
          <p:cNvSpPr>
            <a:spLocks noGrp="1"/>
          </p:cNvSpPr>
          <p:nvPr>
            <p:ph type="body" sz="half" idx="2"/>
          </p:nvPr>
        </p:nvSpPr>
        <p:spPr>
          <a:xfrm>
            <a:off x="381000" y="5533218"/>
            <a:ext cx="5867400" cy="768350"/>
          </a:xfrm>
        </p:spPr>
        <p:txBody>
          <a:bodyPr lIns="109728" tIns="0"/>
          <a:lstStyle>
            <a:lvl1pPr marL="0" indent="0">
              <a:buNone/>
              <a:defRPr sz="1400"/>
            </a:lvl1pPr>
            <a:lvl2pPr>
              <a:defRPr sz="1200"/>
            </a:lvl2pPr>
            <a:lvl3pPr>
              <a:defRPr sz="1000"/>
            </a:lvl3pPr>
            <a:lvl4pPr>
              <a:defRPr sz="900"/>
            </a:lvl4pPr>
            <a:lvl5pPr>
              <a:defRPr sz="900"/>
            </a:lvl5pPr>
          </a:lstStyle>
          <a:p>
            <a:pPr lvl="0" eaLnBrk="1" latinLnBrk="0" hangingPunct="1"/>
            <a:r>
              <a:rPr kumimoji="0" lang="ru-RU"/>
              <a:t>Образец текста</a:t>
            </a: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3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Прямая соединительная линия 6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8" name="Текст 7"/>
          <p:cNvSpPr>
            <a:spLocks noGrp="1"/>
          </p:cNvSpPr>
          <p:nvPr>
            <p:ph type="body" idx="1"/>
          </p:nvPr>
        </p:nvSpPr>
        <p:spPr>
          <a:xfrm>
            <a:off x="304800" y="1554162"/>
            <a:ext cx="8686800" cy="4525963"/>
          </a:xfrm>
          <a:prstGeom prst="rect">
            <a:avLst/>
          </a:prstGeom>
        </p:spPr>
        <p:txBody>
          <a:bodyPr vert="horz">
            <a:normAutofit/>
          </a:bodyPr>
          <a:lstStyle/>
          <a:p>
            <a:pPr lvl="0" eaLnBrk="1" latinLnBrk="0" hangingPunct="1"/>
            <a:r>
              <a:rPr kumimoji="0" lang="ru-RU"/>
              <a:t>Образец текста</a:t>
            </a:r>
          </a:p>
          <a:p>
            <a:pPr lvl="1" eaLnBrk="1" latinLnBrk="0" hangingPunct="1"/>
            <a:r>
              <a:rPr kumimoji="0" lang="ru-RU"/>
              <a:t>Второй уровень</a:t>
            </a:r>
          </a:p>
          <a:p>
            <a:pPr lvl="2" eaLnBrk="1" latinLnBrk="0" hangingPunct="1"/>
            <a:r>
              <a:rPr kumimoji="0" lang="ru-RU"/>
              <a:t>Третий уровень</a:t>
            </a:r>
          </a:p>
          <a:p>
            <a:pPr lvl="3" eaLnBrk="1" latinLnBrk="0" hangingPunct="1"/>
            <a:r>
              <a:rPr kumimoji="0" lang="ru-RU"/>
              <a:t>Четвертый уровень</a:t>
            </a:r>
          </a:p>
          <a:p>
            <a:pPr lvl="4" eaLnBrk="1" latinLnBrk="0" hangingPunct="1"/>
            <a:r>
              <a:rPr kumimoji="0" lang="ru-RU"/>
              <a:t>Пятый уровень</a:t>
            </a:r>
            <a:endParaRPr kumimoji="0" lang="en-US"/>
          </a:p>
        </p:txBody>
      </p:sp>
      <p:sp>
        <p:nvSpPr>
          <p:cNvPr id="11" name="Дата 10"/>
          <p:cNvSpPr>
            <a:spLocks noGrp="1"/>
          </p:cNvSpPr>
          <p:nvPr>
            <p:ph type="dt" sz="half" idx="2"/>
          </p:nvPr>
        </p:nvSpPr>
        <p:spPr>
          <a:xfrm>
            <a:off x="6477000" y="76200"/>
            <a:ext cx="2514600" cy="288925"/>
          </a:xfrm>
          <a:prstGeom prst="rect">
            <a:avLst/>
          </a:prstGeom>
        </p:spPr>
        <p:txBody>
          <a:bodyPr vert="horz"/>
          <a:lstStyle>
            <a:lvl1pPr algn="l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D8BE4CEC-34A0-4446-938E-F4EAC61826A0}" type="datetimeFigureOut">
              <a:rPr lang="ru-RU" smtClean="0"/>
              <a:pPr/>
              <a:t>23.12.2021</a:t>
            </a:fld>
            <a:endParaRPr lang="ru-RU"/>
          </a:p>
        </p:txBody>
      </p:sp>
      <p:sp>
        <p:nvSpPr>
          <p:cNvPr id="28" name="Нижний колонтитул 27"/>
          <p:cNvSpPr>
            <a:spLocks noGrp="1"/>
          </p:cNvSpPr>
          <p:nvPr>
            <p:ph type="ftr" sz="quarter" idx="3"/>
          </p:nvPr>
        </p:nvSpPr>
        <p:spPr>
          <a:xfrm>
            <a:off x="3124200" y="76200"/>
            <a:ext cx="3352800" cy="28892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4"/>
          </p:nvPr>
        </p:nvSpPr>
        <p:spPr>
          <a:xfrm>
            <a:off x="8229600" y="6477000"/>
            <a:ext cx="762000" cy="244475"/>
          </a:xfrm>
          <a:prstGeom prst="rect">
            <a:avLst/>
          </a:prstGeom>
        </p:spPr>
        <p:txBody>
          <a:bodyPr vert="horz"/>
          <a:lstStyle>
            <a:lvl1pPr algn="r" eaLnBrk="1" latinLnBrk="0" hangingPunct="1">
              <a:defRPr kumimoji="0" sz="1200">
                <a:solidFill>
                  <a:schemeClr val="accent1">
                    <a:shade val="75000"/>
                  </a:schemeClr>
                </a:solidFill>
              </a:defRPr>
            </a:lvl1pPr>
          </a:lstStyle>
          <a:p>
            <a:fld id="{5342260D-83F6-4BEF-B930-CBD6511F4748}" type="slidenum">
              <a:rPr lang="ru-RU" smtClean="0"/>
              <a:pPr/>
              <a:t>‹#›</a:t>
            </a:fld>
            <a:endParaRPr lang="ru-RU"/>
          </a:p>
        </p:txBody>
      </p:sp>
      <p:sp>
        <p:nvSpPr>
          <p:cNvPr id="10" name="Заголовок 9"/>
          <p:cNvSpPr>
            <a:spLocks noGrp="1"/>
          </p:cNvSpPr>
          <p:nvPr>
            <p:ph type="title"/>
          </p:nvPr>
        </p:nvSpPr>
        <p:spPr>
          <a:xfrm>
            <a:off x="304800" y="457200"/>
            <a:ext cx="8686800" cy="838200"/>
          </a:xfrm>
          <a:prstGeom prst="rect">
            <a:avLst/>
          </a:prstGeom>
        </p:spPr>
        <p:txBody>
          <a:bodyPr vert="horz" anchor="ctr">
            <a:normAutofit/>
          </a:bodyPr>
          <a:lstStyle/>
          <a:p>
            <a:r>
              <a:rPr kumimoji="0" lang="ru-RU"/>
              <a:t>Образец заголовка</a:t>
            </a:r>
            <a:endParaRPr kumimoji="0" lang="en-US"/>
          </a:p>
        </p:txBody>
      </p:sp>
      <p:sp>
        <p:nvSpPr>
          <p:cNvPr id="9" name="Прямая соединительная линия 8"/>
          <p:cNvSpPr>
            <a:spLocks noChangeShapeType="1"/>
          </p:cNvSpPr>
          <p:nvPr/>
        </p:nvSpPr>
        <p:spPr bwMode="auto">
          <a:xfrm>
            <a:off x="514350" y="1050898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  <p:sp>
        <p:nvSpPr>
          <p:cNvPr id="12" name="Прямая соединительная линия 11"/>
          <p:cNvSpPr>
            <a:spLocks noChangeShapeType="1"/>
          </p:cNvSpPr>
          <p:nvPr/>
        </p:nvSpPr>
        <p:spPr bwMode="auto">
          <a:xfrm>
            <a:off x="514350" y="1057986"/>
            <a:ext cx="8629650" cy="2381"/>
          </a:xfrm>
          <a:prstGeom prst="line">
            <a:avLst/>
          </a:prstGeom>
          <a:noFill/>
          <a:ln w="9525" cap="flat" cmpd="sng" algn="ctr">
            <a:gradFill flip="none" rotWithShape="1">
              <a:gsLst>
                <a:gs pos="0">
                  <a:schemeClr val="accent1">
                    <a:alpha val="0"/>
                  </a:schemeClr>
                </a:gs>
                <a:gs pos="17000">
                  <a:schemeClr val="accent1"/>
                </a:gs>
                <a:gs pos="100000">
                  <a:schemeClr val="accent1"/>
                </a:gs>
              </a:gsLst>
              <a:lin ang="0" scaled="1"/>
              <a:tileRect/>
            </a:gra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anchor="t" compatLnSpc="1"/>
          <a:lstStyle/>
          <a:p>
            <a:endParaRPr kumimoji="0"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rtl="0" eaLnBrk="1" latinLnBrk="0" hangingPunct="1">
        <a:spcBef>
          <a:spcPct val="0"/>
        </a:spcBef>
        <a:buNone/>
        <a:defRPr kumimoji="0" sz="3600" kern="1200" cap="all" baseline="0">
          <a:solidFill>
            <a:schemeClr val="tx2"/>
          </a:solidFill>
          <a:effectLst>
            <a:reflection blurRad="12700" stA="48000" endA="300" endPos="55000" dir="5400000" sy="-90000" algn="bl" rotWithShape="0"/>
          </a:effectLst>
          <a:latin typeface="+mj-lt"/>
          <a:ea typeface="+mj-ea"/>
          <a:cs typeface="+mj-cs"/>
        </a:defRPr>
      </a:lvl1pPr>
    </p:titleStyle>
    <p:bodyStyle>
      <a:lvl1pPr marL="342900" indent="-3429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"/>
        <a:defRPr kumimoji="0" sz="3200" kern="1200">
          <a:solidFill>
            <a:schemeClr val="tx2"/>
          </a:solidFill>
          <a:latin typeface="+mn-lt"/>
          <a:ea typeface="+mn-ea"/>
          <a:cs typeface="+mn-cs"/>
        </a:defRPr>
      </a:lvl1pPr>
      <a:lvl2pPr marL="742950" indent="-28575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"/>
        <a:defRPr kumimoji="0" sz="2800" kern="1200">
          <a:solidFill>
            <a:schemeClr val="tx2"/>
          </a:solidFill>
          <a:latin typeface="+mn-lt"/>
          <a:ea typeface="+mn-ea"/>
          <a:cs typeface="+mn-cs"/>
        </a:defRPr>
      </a:lvl2pPr>
      <a:lvl3pPr marL="11430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"/>
        <a:defRPr kumimoji="0" sz="2400" kern="1200">
          <a:solidFill>
            <a:schemeClr val="tx2"/>
          </a:solidFill>
          <a:latin typeface="+mn-lt"/>
          <a:ea typeface="+mn-ea"/>
          <a:cs typeface="+mn-cs"/>
        </a:defRPr>
      </a:lvl3pPr>
      <a:lvl4pPr marL="1600200" indent="-228600" algn="l" rtl="0" eaLnBrk="1" latinLnBrk="0" hangingPunct="1">
        <a:spcBef>
          <a:spcPct val="20000"/>
        </a:spcBef>
        <a:buClr>
          <a:schemeClr val="accent1"/>
        </a:buClr>
        <a:buSzPct val="70000"/>
        <a:buFont typeface="Wingdings 2"/>
        <a:buChar char=""/>
        <a:defRPr kumimoji="0" sz="2000" kern="1200">
          <a:solidFill>
            <a:schemeClr val="tx2"/>
          </a:solidFill>
          <a:latin typeface="+mn-lt"/>
          <a:ea typeface="+mn-ea"/>
          <a:cs typeface="+mn-cs"/>
        </a:defRPr>
      </a:lvl4pPr>
      <a:lvl5pPr marL="20574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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5pPr>
      <a:lvl6pPr marL="25146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"/>
        <a:defRPr kumimoji="0" sz="1800" kern="1200">
          <a:solidFill>
            <a:schemeClr val="tx2"/>
          </a:solidFill>
          <a:latin typeface="+mn-lt"/>
          <a:ea typeface="+mn-ea"/>
          <a:cs typeface="+mn-cs"/>
        </a:defRPr>
      </a:lvl6pPr>
      <a:lvl7pPr marL="29718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"/>
        <a:defRPr kumimoji="0" sz="1600" kern="1200">
          <a:solidFill>
            <a:schemeClr val="tx2"/>
          </a:solidFill>
          <a:latin typeface="+mn-lt"/>
          <a:ea typeface="+mn-ea"/>
          <a:cs typeface="+mn-cs"/>
        </a:defRPr>
      </a:lvl7pPr>
      <a:lvl8pPr marL="34290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"/>
        <a:defRPr kumimoji="0" sz="1600" kern="1200" baseline="0">
          <a:solidFill>
            <a:schemeClr val="tx2"/>
          </a:solidFill>
          <a:latin typeface="+mn-lt"/>
          <a:ea typeface="+mn-ea"/>
          <a:cs typeface="+mn-cs"/>
        </a:defRPr>
      </a:lvl8pPr>
      <a:lvl9pPr marL="3886200" indent="-228600" algn="l" rtl="0" eaLnBrk="1" latinLnBrk="0" hangingPunct="1">
        <a:spcBef>
          <a:spcPct val="20000"/>
        </a:spcBef>
        <a:buClr>
          <a:schemeClr val="accent1"/>
        </a:buClr>
        <a:buSzPct val="60000"/>
        <a:buFont typeface="Wingdings 2"/>
        <a:buChar char=""/>
        <a:defRPr kumimoji="0" sz="1400" kern="1200" baseline="0">
          <a:solidFill>
            <a:schemeClr val="tx2"/>
          </a:solidFill>
          <a:latin typeface="+mn-lt"/>
          <a:ea typeface="+mn-ea"/>
          <a:cs typeface="+mn-cs"/>
        </a:defRPr>
      </a:lvl9pPr>
    </p:bodyStyle>
    <p:otherStyle>
      <a:lvl1pPr marL="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rtl="0" eaLnBrk="1" latinLnBrk="0" hangingPunct="1">
        <a:defRPr kumimoji="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gif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.jpe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0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2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3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4.jpe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8.jpeg"/><Relationship Id="rId4" Type="http://schemas.openxmlformats.org/officeDocument/2006/relationships/image" Target="../media/image7.jpe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eg"/><Relationship Id="rId2" Type="http://schemas.openxmlformats.org/officeDocument/2006/relationships/image" Target="../media/image4.gif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gif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1.jpeg"/><Relationship Id="rId4" Type="http://schemas.openxmlformats.org/officeDocument/2006/relationships/image" Target="../media/image10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Заголовок 4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             </a:t>
            </a:r>
            <a:br>
              <a:rPr lang="ru-RU" dirty="0"/>
            </a:br>
            <a:r>
              <a:rPr lang="ru-RU" dirty="0"/>
              <a:t>               </a:t>
            </a:r>
            <a:br>
              <a:rPr lang="ru-RU" dirty="0"/>
            </a:br>
            <a:r>
              <a:rPr lang="ru-RU" dirty="0"/>
              <a:t>      </a:t>
            </a:r>
          </a:p>
        </p:txBody>
      </p:sp>
      <p:sp>
        <p:nvSpPr>
          <p:cNvPr id="6" name="Содержимое 5"/>
          <p:cNvSpPr>
            <a:spLocks noGrp="1"/>
          </p:cNvSpPr>
          <p:nvPr>
            <p:ph idx="1"/>
          </p:nvPr>
        </p:nvSpPr>
        <p:spPr>
          <a:xfrm>
            <a:off x="304800" y="1340768"/>
            <a:ext cx="8686800" cy="4739357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4800" dirty="0">
                <a:solidFill>
                  <a:srgbClr val="C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Череповец-город металлургов</a:t>
            </a:r>
          </a:p>
        </p:txBody>
      </p:sp>
      <p:pic>
        <p:nvPicPr>
          <p:cNvPr id="23554" name="Picture 2" descr="http://vologda.vse35.ru/upload/iblock/ba1/tfomqsqhgr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979712" y="2420888"/>
            <a:ext cx="5410572" cy="3906434"/>
          </a:xfrm>
          <a:prstGeom prst="rect">
            <a:avLst/>
          </a:prstGeom>
          <a:noFill/>
        </p:spPr>
      </p:pic>
      <p:pic>
        <p:nvPicPr>
          <p:cNvPr id="7" name="Содержимое 6" descr="http://www.hrono.ru/heraldicum/flagi/image_sp/severstl.gif"/>
          <p:cNvPicPr>
            <a:picLocks noGrp="1"/>
          </p:cNvPicPr>
          <p:nvPr>
            <p:ph idx="4294967295"/>
          </p:nvPr>
        </p:nvPicPr>
        <p:blipFill>
          <a:blip r:embed="rId4" cstate="print"/>
          <a:stretch>
            <a:fillRect/>
          </a:stretch>
        </p:blipFill>
        <p:spPr bwMode="auto">
          <a:xfrm>
            <a:off x="467544" y="476672"/>
            <a:ext cx="1085850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            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Наш  проект</a:t>
            </a:r>
            <a:br>
              <a:rPr lang="ru-RU" dirty="0">
                <a:solidFill>
                  <a:schemeClr val="accent2">
                    <a:lumMod val="50000"/>
                  </a:schemeClr>
                </a:solidFill>
              </a:rPr>
            </a:b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7" name="Содержимое 6" descr="http://www.hrono.ru/heraldicum/flagi/image_sp/severstl.gif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23528" y="332656"/>
            <a:ext cx="1085850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одзаголовок 10"/>
          <p:cNvSpPr>
            <a:spLocks noGrp="1"/>
          </p:cNvSpPr>
          <p:nvPr>
            <p:ph type="subTitle" idx="4294967295"/>
          </p:nvPr>
        </p:nvSpPr>
        <p:spPr>
          <a:xfrm>
            <a:off x="395536" y="1412776"/>
            <a:ext cx="8568952" cy="5040412"/>
          </a:xfrm>
        </p:spPr>
        <p:txBody>
          <a:bodyPr/>
          <a:lstStyle/>
          <a:p>
            <a:pPr>
              <a:buNone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Конструирование из крупного строителя модели металлургического комбината для сюжетно-ролевой игры</a:t>
            </a:r>
          </a:p>
        </p:txBody>
      </p:sp>
      <p:pic>
        <p:nvPicPr>
          <p:cNvPr id="2050" name="Picture 2" descr="C:\Users\Елена\Desktop\Металлурги\DSCN168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79512" y="3303461"/>
            <a:ext cx="4231533" cy="317390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1" name="Picture 3" descr="C:\Users\Елена\Desktop\Металлурги\DSCN168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271463"/>
            <a:ext cx="4305310" cy="32292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602191226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            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Наш  проект</a:t>
            </a:r>
            <a:br>
              <a:rPr lang="ru-RU" dirty="0">
                <a:solidFill>
                  <a:schemeClr val="accent2">
                    <a:lumMod val="50000"/>
                  </a:schemeClr>
                </a:solidFill>
              </a:rPr>
            </a:b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7" name="Содержимое 6" descr="http://www.hrono.ru/heraldicum/flagi/image_sp/severstl.gif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23528" y="332656"/>
            <a:ext cx="1085850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одзаголовок 10"/>
          <p:cNvSpPr>
            <a:spLocks noGrp="1"/>
          </p:cNvSpPr>
          <p:nvPr>
            <p:ph type="subTitle" idx="4294967295"/>
          </p:nvPr>
        </p:nvSpPr>
        <p:spPr>
          <a:xfrm>
            <a:off x="323528" y="1412776"/>
            <a:ext cx="8568952" cy="5040412"/>
          </a:xfrm>
        </p:spPr>
        <p:txBody>
          <a:bodyPr/>
          <a:lstStyle/>
          <a:p>
            <a:pPr>
              <a:buNone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Рисование на тему: «Я-металлург»</a:t>
            </a:r>
          </a:p>
        </p:txBody>
      </p:sp>
      <p:pic>
        <p:nvPicPr>
          <p:cNvPr id="3074" name="Picture 2" descr="C:\Users\Елена\Desktop\Металлурги\DSCN1688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3140968"/>
            <a:ext cx="4392489" cy="329463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3075" name="Picture 3" descr="C:\Users\Елена\Desktop\Металлурги\DSCN1717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932040" y="2060848"/>
            <a:ext cx="4138544" cy="310415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608631914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             Наш  проект</a:t>
            </a:r>
            <a:br>
              <a:rPr lang="ru-RU" dirty="0"/>
            </a:br>
            <a:endParaRPr lang="ru-RU" dirty="0"/>
          </a:p>
        </p:txBody>
      </p:sp>
      <p:pic>
        <p:nvPicPr>
          <p:cNvPr id="7" name="Содержимое 6" descr="http://www.hrono.ru/heraldicum/flagi/image_sp/severstl.gif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23528" y="332656"/>
            <a:ext cx="1085850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одзаголовок 10"/>
          <p:cNvSpPr>
            <a:spLocks noGrp="1"/>
          </p:cNvSpPr>
          <p:nvPr>
            <p:ph type="subTitle" idx="4294967295"/>
          </p:nvPr>
        </p:nvSpPr>
        <p:spPr>
          <a:xfrm>
            <a:off x="323528" y="1412776"/>
            <a:ext cx="8568952" cy="5040412"/>
          </a:xfrm>
        </p:spPr>
        <p:txBody>
          <a:bodyPr/>
          <a:lstStyle/>
          <a:p>
            <a:pPr>
              <a:buNone/>
            </a:pPr>
            <a:r>
              <a:rPr lang="ru-RU" dirty="0"/>
              <a:t>Аппликация на тему:«Панорамный вид завода» </a:t>
            </a:r>
          </a:p>
        </p:txBody>
      </p:sp>
      <p:pic>
        <p:nvPicPr>
          <p:cNvPr id="4098" name="Picture 2" descr="C:\Users\Елена\Desktop\Металлурги\DSCN1715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439894" y="2283062"/>
            <a:ext cx="5716209" cy="428750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888128890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            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Наш  проект</a:t>
            </a:r>
            <a:br>
              <a:rPr lang="ru-RU" dirty="0">
                <a:solidFill>
                  <a:schemeClr val="accent2">
                    <a:lumMod val="50000"/>
                  </a:schemeClr>
                </a:solidFill>
              </a:rPr>
            </a:b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7" name="Содержимое 6" descr="http://www.hrono.ru/heraldicum/flagi/image_sp/severstl.gif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23528" y="332656"/>
            <a:ext cx="1085850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одзаголовок 10"/>
          <p:cNvSpPr>
            <a:spLocks noGrp="1"/>
          </p:cNvSpPr>
          <p:nvPr>
            <p:ph type="subTitle" idx="4294967295"/>
          </p:nvPr>
        </p:nvSpPr>
        <p:spPr>
          <a:xfrm>
            <a:off x="323528" y="1340768"/>
            <a:ext cx="8568952" cy="5040412"/>
          </a:xfrm>
        </p:spPr>
        <p:txBody>
          <a:bodyPr/>
          <a:lstStyle/>
          <a:p>
            <a:pPr>
              <a:buNone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Совместное творчество детей и родителей: «Череповец-город металлургов»</a:t>
            </a:r>
          </a:p>
        </p:txBody>
      </p:sp>
      <p:pic>
        <p:nvPicPr>
          <p:cNvPr id="5122" name="Picture 2" descr="C:\Users\Елена\Desktop\Металлурги\DSCN1711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2492896"/>
            <a:ext cx="4135159" cy="310161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123" name="Picture 3" descr="C:\Users\Елена\Desktop\Металлурги\DSCN171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501008"/>
            <a:ext cx="4127070" cy="309555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712488841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            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Наш  проект</a:t>
            </a:r>
            <a:br>
              <a:rPr lang="ru-RU" dirty="0">
                <a:solidFill>
                  <a:schemeClr val="accent2">
                    <a:lumMod val="50000"/>
                  </a:schemeClr>
                </a:solidFill>
              </a:rPr>
            </a:b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7" name="Содержимое 6" descr="http://www.hrono.ru/heraldicum/flagi/image_sp/severstl.gif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23528" y="332656"/>
            <a:ext cx="1085850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одзаголовок 10"/>
          <p:cNvSpPr>
            <a:spLocks noGrp="1"/>
          </p:cNvSpPr>
          <p:nvPr>
            <p:ph type="subTitle" idx="4294967295"/>
          </p:nvPr>
        </p:nvSpPr>
        <p:spPr>
          <a:xfrm>
            <a:off x="323528" y="1412776"/>
            <a:ext cx="8568952" cy="5040412"/>
          </a:xfrm>
        </p:spPr>
        <p:txBody>
          <a:bodyPr/>
          <a:lstStyle/>
          <a:p>
            <a:pPr>
              <a:buNone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Встреча с папой-металлургом</a:t>
            </a:r>
          </a:p>
        </p:txBody>
      </p:sp>
      <p:pic>
        <p:nvPicPr>
          <p:cNvPr id="6146" name="Picture 2" descr="C:\Users\Елена\Desktop\Металлурги\DSCN1690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19809" y="2234828"/>
            <a:ext cx="4280183" cy="321039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6147" name="Picture 3" descr="C:\Users\Елена\Desktop\Металлурги\DSCN1693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788024" y="3357009"/>
            <a:ext cx="4224108" cy="3168336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571886914"/>
      </p:ext>
    </p:extLst>
  </p:cSld>
  <p:clrMapOvr>
    <a:masterClrMapping/>
  </p:clrMapOvr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            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Наш  проект</a:t>
            </a:r>
            <a:br>
              <a:rPr lang="ru-RU" dirty="0">
                <a:solidFill>
                  <a:schemeClr val="accent2">
                    <a:lumMod val="50000"/>
                  </a:schemeClr>
                </a:solidFill>
              </a:rPr>
            </a:b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7" name="Содержимое 6" descr="http://www.hrono.ru/heraldicum/flagi/image_sp/severstl.gif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23528" y="332656"/>
            <a:ext cx="1085850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одзаголовок 10"/>
          <p:cNvSpPr>
            <a:spLocks noGrp="1"/>
          </p:cNvSpPr>
          <p:nvPr>
            <p:ph type="subTitle" idx="4294967295"/>
          </p:nvPr>
        </p:nvSpPr>
        <p:spPr>
          <a:xfrm>
            <a:off x="323528" y="1124744"/>
            <a:ext cx="8568952" cy="5328444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5400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3 этап Картотека</a:t>
            </a:r>
          </a:p>
          <a:p>
            <a:pPr algn="ctr">
              <a:buNone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Составление рассказа о профессиях с помощью морфологической таблицы</a:t>
            </a:r>
          </a:p>
        </p:txBody>
      </p:sp>
      <p:pic>
        <p:nvPicPr>
          <p:cNvPr id="7170" name="Picture 2" descr="C:\Users\Елена\Desktop\Металлурги\DSCN1762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8880" y="3284984"/>
            <a:ext cx="3840120" cy="288032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7171" name="Picture 3" descr="C:\Users\Елена\Desktop\Металлурги\DSCN1765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44008" y="3278695"/>
            <a:ext cx="3856886" cy="2892897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80008953"/>
      </p:ext>
    </p:extLst>
  </p:cSld>
  <p:clrMapOvr>
    <a:masterClrMapping/>
  </p:clrMapOvr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            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Наш  проект</a:t>
            </a:r>
            <a:br>
              <a:rPr lang="ru-RU" dirty="0">
                <a:solidFill>
                  <a:schemeClr val="accent2">
                    <a:lumMod val="50000"/>
                  </a:schemeClr>
                </a:solidFill>
              </a:rPr>
            </a:b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7" name="Содержимое 6" descr="http://www.hrono.ru/heraldicum/flagi/image_sp/severstl.gif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23528" y="332656"/>
            <a:ext cx="1085850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одзаголовок 10"/>
          <p:cNvSpPr>
            <a:spLocks noGrp="1"/>
          </p:cNvSpPr>
          <p:nvPr>
            <p:ph type="subTitle" idx="4294967295"/>
          </p:nvPr>
        </p:nvSpPr>
        <p:spPr>
          <a:xfrm>
            <a:off x="323528" y="1412776"/>
            <a:ext cx="8568952" cy="504041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5400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4 этап Продукт</a:t>
            </a:r>
          </a:p>
          <a:p>
            <a:pPr algn="ctr">
              <a:buNone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 Альбом: «Профессии металлургов» </a:t>
            </a:r>
          </a:p>
          <a:p>
            <a:pPr algn="ctr">
              <a:buNone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«Северсталь»</a:t>
            </a:r>
          </a:p>
        </p:txBody>
      </p:sp>
      <p:pic>
        <p:nvPicPr>
          <p:cNvPr id="8194" name="Picture 2" descr="C:\Users\Елена\Desktop\Металлурги\DSCN1719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66717" y="3633541"/>
            <a:ext cx="3961267" cy="2971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8195" name="Picture 3" descr="C:\Users\Елена\Desktop\Металлурги\DSCN1720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860032" y="3633542"/>
            <a:ext cx="3961266" cy="2971189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25455912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             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Наш  проект</a:t>
            </a:r>
            <a:br>
              <a:rPr lang="ru-RU" dirty="0">
                <a:solidFill>
                  <a:schemeClr val="accent3">
                    <a:lumMod val="50000"/>
                  </a:schemeClr>
                </a:solidFill>
              </a:rPr>
            </a:b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7" name="Содержимое 6" descr="http://www.hrono.ru/heraldicum/flagi/image_sp/severstl.gif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23528" y="332656"/>
            <a:ext cx="1085850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одзаголовок 10"/>
          <p:cNvSpPr>
            <a:spLocks noGrp="1"/>
          </p:cNvSpPr>
          <p:nvPr>
            <p:ph type="subTitle" idx="4294967295"/>
          </p:nvPr>
        </p:nvSpPr>
        <p:spPr>
          <a:xfrm>
            <a:off x="323528" y="1412776"/>
            <a:ext cx="8568952" cy="5040412"/>
          </a:xfrm>
        </p:spPr>
        <p:txBody>
          <a:bodyPr/>
          <a:lstStyle/>
          <a:p>
            <a:pPr>
              <a:buNone/>
            </a:pPr>
            <a:r>
              <a:rPr lang="ru-RU" sz="5400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Новая проблема:</a:t>
            </a:r>
          </a:p>
          <a:p>
            <a:pPr>
              <a:buNone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При проведении проекта детям стало интиресно, 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какие ещё города есть в Вологодской области и чем они славятся</a:t>
            </a:r>
            <a:r>
              <a:rPr lang="ru-RU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583804643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             Наш  проект</a:t>
            </a:r>
            <a:br>
              <a:rPr lang="ru-RU" dirty="0"/>
            </a:br>
            <a:endParaRPr lang="ru-RU" dirty="0"/>
          </a:p>
        </p:txBody>
      </p:sp>
      <p:pic>
        <p:nvPicPr>
          <p:cNvPr id="7" name="Содержимое 6" descr="http://www.hrono.ru/heraldicum/flagi/image_sp/severstl.gif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23528" y="332656"/>
            <a:ext cx="1085850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одзаголовок 10"/>
          <p:cNvSpPr>
            <a:spLocks noGrp="1"/>
          </p:cNvSpPr>
          <p:nvPr>
            <p:ph type="subTitle" idx="4294967295"/>
          </p:nvPr>
        </p:nvSpPr>
        <p:spPr>
          <a:xfrm>
            <a:off x="323528" y="1412776"/>
            <a:ext cx="8568952" cy="504041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7200">
                <a:latin typeface="+mj-lt"/>
              </a:rPr>
              <a:t>Спасибо</a:t>
            </a:r>
          </a:p>
          <a:p>
            <a:pPr algn="ctr">
              <a:buNone/>
            </a:pPr>
            <a:r>
              <a:rPr lang="ru-RU" sz="7200">
                <a:latin typeface="+mj-lt"/>
              </a:rPr>
              <a:t> </a:t>
            </a:r>
            <a:r>
              <a:rPr lang="ru-RU" sz="7200" dirty="0">
                <a:latin typeface="+mj-lt"/>
              </a:rPr>
              <a:t>за внимание!</a:t>
            </a:r>
          </a:p>
        </p:txBody>
      </p:sp>
    </p:spTree>
    <p:extLst>
      <p:ext uri="{BB962C8B-B14F-4D97-AF65-F5344CB8AC3E}">
        <p14:creationId xmlns:p14="http://schemas.microsoft.com/office/powerpoint/2010/main" val="71692961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             Наш  проект</a:t>
            </a:r>
            <a:br>
              <a:rPr lang="ru-RU" dirty="0">
                <a:solidFill>
                  <a:schemeClr val="accent2">
                    <a:lumMod val="50000"/>
                  </a:schemeClr>
                </a:solidFill>
              </a:rPr>
            </a:b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7" name="Содержимое 6" descr="http://www.hrono.ru/heraldicum/flagi/image_sp/severstl.gif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23528" y="332656"/>
            <a:ext cx="1085850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одзаголовок 10"/>
          <p:cNvSpPr>
            <a:spLocks noGrp="1"/>
          </p:cNvSpPr>
          <p:nvPr>
            <p:ph type="subTitle" idx="4294967295"/>
          </p:nvPr>
        </p:nvSpPr>
        <p:spPr>
          <a:xfrm>
            <a:off x="395536" y="1844824"/>
            <a:ext cx="8568952" cy="468037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Franklin Gothic Book" panose="020B0503020102020204" pitchFamily="34" charset="0"/>
                <a:cs typeface="Times New Roman" panose="02020603050405020304" pitchFamily="18" charset="0"/>
              </a:rPr>
              <a:t>Познавательно-исследовательский проект            старшей группы</a:t>
            </a:r>
          </a:p>
          <a:p>
            <a:pPr>
              <a:buNone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Franklin Gothic Book" panose="020B0503020102020204" pitchFamily="34" charset="0"/>
                <a:cs typeface="Times New Roman" panose="02020603050405020304" pitchFamily="18" charset="0"/>
              </a:rPr>
              <a:t>Краткосрочный: 2 недели </a:t>
            </a:r>
          </a:p>
          <a:p>
            <a:pPr>
              <a:buNone/>
            </a:pP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Franklin Gothic Book" panose="020B0503020102020204" pitchFamily="34" charset="0"/>
                <a:cs typeface="Times New Roman" panose="02020603050405020304" pitchFamily="18" charset="0"/>
              </a:rPr>
              <a:t>Руководители 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Franklin Gothic Book" panose="020B0503020102020204" pitchFamily="34" charset="0"/>
                <a:cs typeface="Times New Roman" panose="02020603050405020304" pitchFamily="18" charset="0"/>
              </a:rPr>
              <a:t>проекта: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latin typeface="Franklin Gothic Book" panose="020B0503020102020204" pitchFamily="34" charset="0"/>
                <a:cs typeface="Times New Roman" panose="02020603050405020304" pitchFamily="18" charset="0"/>
              </a:rPr>
              <a:t>И.Н.Марченко</a:t>
            </a:r>
            <a:r>
              <a:rPr lang="ru-RU" dirty="0" smtClean="0">
                <a:solidFill>
                  <a:schemeClr val="accent6">
                    <a:lumMod val="50000"/>
                  </a:schemeClr>
                </a:solidFill>
                <a:latin typeface="Franklin Gothic Book" panose="020B0503020102020204" pitchFamily="34" charset="0"/>
                <a:cs typeface="Times New Roman" panose="02020603050405020304" pitchFamily="18" charset="0"/>
              </a:rPr>
              <a:t>,                     </a:t>
            </a:r>
            <a:r>
              <a:rPr lang="ru-RU" dirty="0" err="1" smtClean="0">
                <a:solidFill>
                  <a:schemeClr val="accent6">
                    <a:lumMod val="50000"/>
                  </a:schemeClr>
                </a:solidFill>
                <a:latin typeface="Franklin Gothic Book" panose="020B0503020102020204" pitchFamily="34" charset="0"/>
                <a:cs typeface="Times New Roman" panose="02020603050405020304" pitchFamily="18" charset="0"/>
              </a:rPr>
              <a:t>Н.В.Иванова</a:t>
            </a:r>
            <a:endParaRPr lang="ru-RU" dirty="0">
              <a:solidFill>
                <a:schemeClr val="accent6">
                  <a:lumMod val="50000"/>
                </a:schemeClr>
              </a:solidFill>
              <a:latin typeface="Franklin Gothic Book" panose="020B0503020102020204" pitchFamily="34" charset="0"/>
              <a:cs typeface="Times New Roman" panose="02020603050405020304" pitchFamily="18" charset="0"/>
            </a:endParaRPr>
          </a:p>
          <a:p>
            <a:pPr>
              <a:buNone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Franklin Gothic Book" panose="020B0503020102020204" pitchFamily="34" charset="0"/>
                <a:cs typeface="Times New Roman" panose="02020603050405020304" pitchFamily="18" charset="0"/>
              </a:rPr>
              <a:t>                                        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            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Наш  проект</a:t>
            </a:r>
            <a:br>
              <a:rPr lang="ru-RU" dirty="0">
                <a:solidFill>
                  <a:schemeClr val="accent2">
                    <a:lumMod val="50000"/>
                  </a:schemeClr>
                </a:solidFill>
              </a:rPr>
            </a:b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7" name="Содержимое 6" descr="http://www.hrono.ru/heraldicum/flagi/image_sp/severstl.gif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23528" y="332656"/>
            <a:ext cx="1085850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одзаголовок 10"/>
          <p:cNvSpPr>
            <a:spLocks noGrp="1"/>
          </p:cNvSpPr>
          <p:nvPr>
            <p:ph type="subTitle" idx="4294967295"/>
          </p:nvPr>
        </p:nvSpPr>
        <p:spPr>
          <a:xfrm>
            <a:off x="323528" y="1412776"/>
            <a:ext cx="8568952" cy="5040412"/>
          </a:xfrm>
        </p:spPr>
        <p:txBody>
          <a:bodyPr>
            <a:normAutofit/>
          </a:bodyPr>
          <a:lstStyle/>
          <a:p>
            <a:pPr>
              <a:buNone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Цель проекта:   </a:t>
            </a:r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Формировать у детей чувство </a:t>
            </a:r>
            <a:r>
              <a:rPr lang="ru-RU" sz="2800" dirty="0" err="1" smtClean="0">
                <a:solidFill>
                  <a:schemeClr val="accent6">
                    <a:lumMod val="50000"/>
                  </a:schemeClr>
                </a:solidFill>
              </a:rPr>
              <a:t>патриотизма,через</a:t>
            </a:r>
            <a:r>
              <a:rPr lang="ru-RU" sz="2800" dirty="0" smtClean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развитие интереса к             г.Череповцу, как к городу металлургов </a:t>
            </a:r>
          </a:p>
          <a:p>
            <a:pPr>
              <a:buNone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Задачи: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1.Формировать у детей знания о профессиях металлургов.</a:t>
            </a:r>
          </a:p>
          <a:p>
            <a:pPr>
              <a:buNone/>
            </a:pPr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                 2.Способствовать становлению коммуникативных компетенций детей через исследовательскую деятельность.</a:t>
            </a:r>
          </a:p>
          <a:p>
            <a:pPr>
              <a:buNone/>
            </a:pPr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                 3.Воспитывать чувство гордости за труд своих земляков. 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             Наш  проект</a:t>
            </a:r>
            <a:br>
              <a:rPr lang="ru-RU" dirty="0">
                <a:solidFill>
                  <a:schemeClr val="accent2">
                    <a:lumMod val="50000"/>
                  </a:schemeClr>
                </a:solidFill>
              </a:rPr>
            </a:b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7" name="Содержимое 6" descr="http://www.hrono.ru/heraldicum/flagi/image_sp/severstl.gif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23528" y="332656"/>
            <a:ext cx="1085850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одзаголовок 10"/>
          <p:cNvSpPr>
            <a:spLocks noGrp="1"/>
          </p:cNvSpPr>
          <p:nvPr>
            <p:ph type="subTitle" idx="4294967295"/>
          </p:nvPr>
        </p:nvSpPr>
        <p:spPr>
          <a:xfrm>
            <a:off x="395536" y="1484784"/>
            <a:ext cx="8568952" cy="5040412"/>
          </a:xfrm>
        </p:spPr>
        <p:txBody>
          <a:bodyPr/>
          <a:lstStyle/>
          <a:p>
            <a:pPr algn="ctr">
              <a:buNone/>
            </a:pPr>
            <a:r>
              <a:rPr lang="ru-RU" sz="5400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1 этап</a:t>
            </a:r>
          </a:p>
          <a:p>
            <a:pPr>
              <a:buNone/>
            </a:pP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  <a:p>
            <a:pPr>
              <a:buNone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Проблема:</a:t>
            </a: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 </a:t>
            </a:r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Дети не знают, почему Череповец называют городом металлургов и не знакомы с профессиями людей, которые работают на металлургическом комбинате.</a:t>
            </a:r>
            <a:endParaRPr lang="ru-RU" dirty="0">
              <a:solidFill>
                <a:schemeClr val="accent6">
                  <a:lumMod val="50000"/>
                </a:scheme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7138039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             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Наш  проект</a:t>
            </a:r>
            <a:br>
              <a:rPr lang="ru-RU" dirty="0">
                <a:solidFill>
                  <a:schemeClr val="accent3">
                    <a:lumMod val="50000"/>
                  </a:schemeClr>
                </a:solidFill>
              </a:rPr>
            </a:b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7" name="Содержимое 6" descr="http://www.hrono.ru/heraldicum/flagi/image_sp/severstl.gif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23528" y="332656"/>
            <a:ext cx="1085850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одзаголовок 10"/>
          <p:cNvSpPr>
            <a:spLocks noGrp="1"/>
          </p:cNvSpPr>
          <p:nvPr>
            <p:ph type="subTitle" idx="4294967295"/>
          </p:nvPr>
        </p:nvSpPr>
        <p:spPr>
          <a:xfrm>
            <a:off x="467544" y="764704"/>
            <a:ext cx="8568952" cy="5040412"/>
          </a:xfrm>
        </p:spPr>
        <p:txBody>
          <a:bodyPr>
            <a:normAutofit/>
          </a:bodyPr>
          <a:lstStyle/>
          <a:p>
            <a:pPr algn="ctr">
              <a:buNone/>
            </a:pPr>
            <a:r>
              <a:rPr lang="ru-RU" sz="5400" dirty="0">
                <a:latin typeface="+mj-lt"/>
              </a:rPr>
              <a:t>2 этап</a:t>
            </a:r>
          </a:p>
          <a:p>
            <a:pPr algn="ctr">
              <a:buNone/>
            </a:pPr>
            <a:r>
              <a:rPr lang="ru-RU" sz="4400" dirty="0">
                <a:latin typeface="+mj-lt"/>
              </a:rPr>
              <a:t>Копилка:</a:t>
            </a:r>
          </a:p>
          <a:p>
            <a:pPr>
              <a:buNone/>
            </a:pPr>
            <a:r>
              <a:rPr lang="ru-RU" dirty="0"/>
              <a:t>Беседы: «</a:t>
            </a:r>
            <a:r>
              <a:rPr lang="ru-RU" sz="2800" dirty="0"/>
              <a:t>Металлургический комбинат, как один из крупнейших предприятий города»                  «Профессия металлургов- огненная профессия</a:t>
            </a:r>
            <a:r>
              <a:rPr lang="ru-RU" dirty="0"/>
              <a:t>»</a:t>
            </a:r>
          </a:p>
          <a:p>
            <a:pPr>
              <a:buNone/>
            </a:pPr>
            <a:r>
              <a:rPr lang="ru-RU" sz="2800" dirty="0"/>
              <a:t>    «Значение экологии»</a:t>
            </a:r>
          </a:p>
          <a:p>
            <a:pPr>
              <a:buNone/>
            </a:pPr>
            <a:r>
              <a:rPr lang="ru-RU" sz="2800" dirty="0"/>
              <a:t>    «Нежные отрасли металлургии»</a:t>
            </a:r>
          </a:p>
          <a:p>
            <a:pPr>
              <a:buNone/>
            </a:pPr>
            <a:r>
              <a:rPr lang="ru-RU" sz="2800" dirty="0"/>
              <a:t>    «История развития профессии металлурга» </a:t>
            </a:r>
          </a:p>
          <a:p>
            <a:pPr>
              <a:buNone/>
            </a:pP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05021444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             </a:t>
            </a:r>
            <a:r>
              <a:rPr lang="ru-RU" dirty="0">
                <a:solidFill>
                  <a:schemeClr val="accent3">
                    <a:lumMod val="50000"/>
                  </a:schemeClr>
                </a:solidFill>
              </a:rPr>
              <a:t>Наш  проект</a:t>
            </a:r>
            <a:br>
              <a:rPr lang="ru-RU" dirty="0">
                <a:solidFill>
                  <a:schemeClr val="accent3">
                    <a:lumMod val="50000"/>
                  </a:schemeClr>
                </a:solidFill>
              </a:rPr>
            </a:br>
            <a:endParaRPr lang="ru-RU" dirty="0">
              <a:solidFill>
                <a:schemeClr val="accent3">
                  <a:lumMod val="50000"/>
                </a:schemeClr>
              </a:solidFill>
            </a:endParaRPr>
          </a:p>
        </p:txBody>
      </p:sp>
      <p:pic>
        <p:nvPicPr>
          <p:cNvPr id="7" name="Содержимое 6" descr="http://www.hrono.ru/heraldicum/flagi/image_sp/severstl.gif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23528" y="332656"/>
            <a:ext cx="1085850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одзаголовок 10"/>
          <p:cNvSpPr>
            <a:spLocks noGrp="1"/>
          </p:cNvSpPr>
          <p:nvPr>
            <p:ph type="subTitle" idx="4294967295"/>
          </p:nvPr>
        </p:nvSpPr>
        <p:spPr>
          <a:xfrm>
            <a:off x="107504" y="1412776"/>
            <a:ext cx="8784976" cy="5040412"/>
          </a:xfrm>
        </p:spPr>
        <p:txBody>
          <a:bodyPr/>
          <a:lstStyle/>
          <a:p>
            <a:pPr>
              <a:buNone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  <a:latin typeface="+mj-lt"/>
              </a:rPr>
              <a:t>Просмотр видеофильмов:</a:t>
            </a:r>
          </a:p>
          <a:p>
            <a:pPr>
              <a:buNone/>
            </a:pPr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«Череповец-город металлургов»</a:t>
            </a:r>
          </a:p>
          <a:p>
            <a:pPr>
              <a:buNone/>
            </a:pPr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«Гимн металлургов»</a:t>
            </a:r>
          </a:p>
          <a:p>
            <a:pPr>
              <a:buNone/>
            </a:pPr>
            <a:r>
              <a:rPr lang="ru-RU" sz="2800" dirty="0">
                <a:solidFill>
                  <a:schemeClr val="accent6">
                    <a:lumMod val="50000"/>
                  </a:schemeClr>
                </a:solidFill>
              </a:rPr>
              <a:t>«Знакомьтесь – мы металлурги»</a:t>
            </a:r>
          </a:p>
        </p:txBody>
      </p:sp>
      <p:pic>
        <p:nvPicPr>
          <p:cNvPr id="1026" name="Picture 2" descr="C:\Users\Елена\Desktop\Металлурги\DSCN1676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148064" y="1628800"/>
            <a:ext cx="3864460" cy="289857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7" name="Picture 3" descr="C:\Users\Елена\Desktop\Металлурги\DSCN1679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5576" y="3612426"/>
            <a:ext cx="4003423" cy="300280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142133918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             </a:t>
            </a:r>
            <a:r>
              <a:rPr lang="ru-RU" dirty="0">
                <a:solidFill>
                  <a:schemeClr val="accent4">
                    <a:lumMod val="50000"/>
                  </a:schemeClr>
                </a:solidFill>
              </a:rPr>
              <a:t>Наш  проект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7" name="Содержимое 6" descr="http://www.hrono.ru/heraldicum/flagi/image_sp/severstl.gif"/>
          <p:cNvPicPr>
            <a:picLocks noGrp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323528" y="332656"/>
            <a:ext cx="1085850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одзаголовок 10"/>
          <p:cNvSpPr>
            <a:spLocks noGrp="1"/>
          </p:cNvSpPr>
          <p:nvPr>
            <p:ph type="subTitle" idx="4294967295"/>
          </p:nvPr>
        </p:nvSpPr>
        <p:spPr>
          <a:xfrm>
            <a:off x="323528" y="1412776"/>
            <a:ext cx="8568952" cy="5040412"/>
          </a:xfrm>
        </p:spPr>
        <p:txBody>
          <a:bodyPr/>
          <a:lstStyle/>
          <a:p>
            <a:pPr>
              <a:buNone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Экскурсия: «Панорамный вид завода»</a:t>
            </a:r>
          </a:p>
        </p:txBody>
      </p:sp>
      <p:pic>
        <p:nvPicPr>
          <p:cNvPr id="2051" name="Picture 3" descr="C:\Users\Елена\Desktop\Металлурги\RSCN1776 - копия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23528" y="1965325"/>
            <a:ext cx="3902075" cy="2925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052" name="Picture 4" descr="C:\Users\Елена\Desktop\Металлурги\DSCN1755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427984" y="3245621"/>
            <a:ext cx="4387558" cy="329093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895279837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            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Наш  проект</a:t>
            </a:r>
            <a:r>
              <a:rPr lang="ru-RU" dirty="0"/>
              <a:t/>
            </a:r>
            <a:br>
              <a:rPr lang="ru-RU" dirty="0"/>
            </a:br>
            <a:endParaRPr lang="ru-RU" dirty="0"/>
          </a:p>
        </p:txBody>
      </p:sp>
      <p:pic>
        <p:nvPicPr>
          <p:cNvPr id="7" name="Содержимое 6" descr="http://www.hrono.ru/heraldicum/flagi/image_sp/severstl.gif"/>
          <p:cNvPicPr>
            <a:picLocks noGrp="1"/>
          </p:cNvPicPr>
          <p:nvPr>
            <p:ph idx="1"/>
          </p:nvPr>
        </p:nvPicPr>
        <p:blipFill>
          <a:blip r:embed="rId2" cstate="print"/>
          <a:stretch>
            <a:fillRect/>
          </a:stretch>
        </p:blipFill>
        <p:spPr bwMode="auto">
          <a:xfrm>
            <a:off x="323528" y="332656"/>
            <a:ext cx="1085850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одзаголовок 10"/>
          <p:cNvSpPr>
            <a:spLocks noGrp="1"/>
          </p:cNvSpPr>
          <p:nvPr>
            <p:ph type="subTitle" idx="4294967295"/>
          </p:nvPr>
        </p:nvSpPr>
        <p:spPr>
          <a:xfrm>
            <a:off x="323528" y="1412776"/>
            <a:ext cx="8568952" cy="5040412"/>
          </a:xfrm>
        </p:spPr>
        <p:txBody>
          <a:bodyPr/>
          <a:lstStyle/>
          <a:p>
            <a:pPr>
              <a:buNone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Рассматривание иллюстраций,открыток,</a:t>
            </a:r>
          </a:p>
          <a:p>
            <a:pPr>
              <a:buNone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фотографий собранных детьми по данной теме.</a:t>
            </a:r>
          </a:p>
        </p:txBody>
      </p:sp>
      <p:pic>
        <p:nvPicPr>
          <p:cNvPr id="3074" name="Picture 2" descr="C:\Users\Елена\Desktop\Металлурги\DSCN1723.JPG"/>
          <p:cNvPicPr>
            <a:picLocks noChangeAspect="1" noChangeArrowheads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1835696" y="2780928"/>
            <a:ext cx="5184576" cy="388874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208221852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Заголовок 9"/>
          <p:cNvSpPr>
            <a:spLocks noGrp="1"/>
          </p:cNvSpPr>
          <p:nvPr>
            <p:ph type="title"/>
          </p:nvPr>
        </p:nvSpPr>
        <p:spPr/>
        <p:txBody>
          <a:bodyPr>
            <a:normAutofit fontScale="90000"/>
          </a:bodyPr>
          <a:lstStyle/>
          <a:p>
            <a:r>
              <a:rPr lang="ru-RU" dirty="0"/>
              <a:t>             </a:t>
            </a:r>
            <a:r>
              <a:rPr lang="ru-RU" dirty="0">
                <a:solidFill>
                  <a:schemeClr val="accent2">
                    <a:lumMod val="50000"/>
                  </a:schemeClr>
                </a:solidFill>
              </a:rPr>
              <a:t>Наш  проект</a:t>
            </a:r>
            <a:br>
              <a:rPr lang="ru-RU" dirty="0">
                <a:solidFill>
                  <a:schemeClr val="accent2">
                    <a:lumMod val="50000"/>
                  </a:schemeClr>
                </a:solidFill>
              </a:rPr>
            </a:br>
            <a:endParaRPr lang="ru-RU" dirty="0">
              <a:solidFill>
                <a:schemeClr val="accent2">
                  <a:lumMod val="50000"/>
                </a:schemeClr>
              </a:solidFill>
            </a:endParaRPr>
          </a:p>
        </p:txBody>
      </p:sp>
      <p:pic>
        <p:nvPicPr>
          <p:cNvPr id="7" name="Содержимое 6" descr="http://www.hrono.ru/heraldicum/flagi/image_sp/severstl.gif"/>
          <p:cNvPicPr>
            <a:picLocks noGrp="1"/>
          </p:cNvPicPr>
          <p:nvPr>
            <p:ph idx="1"/>
          </p:nvPr>
        </p:nvPicPr>
        <p:blipFill>
          <a:blip r:embed="rId3" cstate="print"/>
          <a:stretch>
            <a:fillRect/>
          </a:stretch>
        </p:blipFill>
        <p:spPr bwMode="auto">
          <a:xfrm>
            <a:off x="323528" y="332656"/>
            <a:ext cx="1085850" cy="904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1" name="Подзаголовок 10"/>
          <p:cNvSpPr>
            <a:spLocks noGrp="1"/>
          </p:cNvSpPr>
          <p:nvPr>
            <p:ph type="subTitle" idx="4294967295"/>
          </p:nvPr>
        </p:nvSpPr>
        <p:spPr>
          <a:xfrm>
            <a:off x="323528" y="1412776"/>
            <a:ext cx="8568952" cy="5040412"/>
          </a:xfrm>
        </p:spPr>
        <p:txBody>
          <a:bodyPr/>
          <a:lstStyle/>
          <a:p>
            <a:pPr>
              <a:buNone/>
            </a:pPr>
            <a:r>
              <a:rPr lang="ru-RU" dirty="0">
                <a:solidFill>
                  <a:schemeClr val="accent6">
                    <a:lumMod val="50000"/>
                  </a:schemeClr>
                </a:solidFill>
              </a:rPr>
              <a:t>Знакомим детей с газетой «Северсталь»</a:t>
            </a:r>
          </a:p>
        </p:txBody>
      </p:sp>
      <p:pic>
        <p:nvPicPr>
          <p:cNvPr id="4098" name="Picture 2" descr="C:\Users\Елена\Desktop\Металлурги\DSCN1718.JPG"/>
          <p:cNvPicPr>
            <a:picLocks noChangeAspect="1" noChangeArrowheads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943" y="1985702"/>
            <a:ext cx="4702160" cy="3526904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026" name="Picture 2" descr="C:\Users\Елена\Desktop\Металлурги\DSCN1721.JPG"/>
          <p:cNvPicPr>
            <a:picLocks noChangeAspect="1" noChangeArrowheads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283968" y="3014984"/>
            <a:ext cx="4640320" cy="348052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11784039"/>
      </p:ext>
    </p:extLst>
  </p:cSld>
  <p:clrMapOvr>
    <a:masterClrMapping/>
  </p:clrMapOvr>
</p:sld>
</file>

<file path=ppt/theme/_rels/them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image" Target="../media/image1.jpeg"/></Relationships>
</file>

<file path=ppt/theme/theme1.xml><?xml version="1.0" encoding="utf-8"?>
<a:theme xmlns:a="http://schemas.openxmlformats.org/drawingml/2006/main" name="Трек">
  <a:themeElements>
    <a:clrScheme name="Трек">
      <a:dk1>
        <a:sysClr val="windowText" lastClr="000000"/>
      </a:dk1>
      <a:lt1>
        <a:sysClr val="window" lastClr="FFFFFF"/>
      </a:lt1>
      <a:dk2>
        <a:srgbClr val="4E3B30"/>
      </a:dk2>
      <a:lt2>
        <a:srgbClr val="FBEEC9"/>
      </a:lt2>
      <a:accent1>
        <a:srgbClr val="F0A22E"/>
      </a:accent1>
      <a:accent2>
        <a:srgbClr val="A5644E"/>
      </a:accent2>
      <a:accent3>
        <a:srgbClr val="B58B80"/>
      </a:accent3>
      <a:accent4>
        <a:srgbClr val="C3986D"/>
      </a:accent4>
      <a:accent5>
        <a:srgbClr val="A19574"/>
      </a:accent5>
      <a:accent6>
        <a:srgbClr val="C17529"/>
      </a:accent6>
      <a:hlink>
        <a:srgbClr val="AD1F1F"/>
      </a:hlink>
      <a:folHlink>
        <a:srgbClr val="FFC42F"/>
      </a:folHlink>
    </a:clrScheme>
    <a:fontScheme name="Трек">
      <a:majorFont>
        <a:latin typeface="Franklin Gothic Medium"/>
        <a:ea typeface=""/>
        <a:cs typeface=""/>
        <a:font script="Jpan" typeface="HG創英角ｺﾞｼｯｸUB"/>
        <a:font script="Hang" typeface="돋움"/>
        <a:font script="Hans" typeface="隶书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ajorFont>
      <a:minorFont>
        <a:latin typeface="Franklin Gothic Book"/>
        <a:ea typeface=""/>
        <a:cs typeface=""/>
        <a:font script="Jpan" typeface="HGｺﾞｼｯｸE"/>
        <a:font script="Hang" typeface="돋움"/>
        <a:font script="Hans" typeface="华文楷体"/>
        <a:font script="Hant" typeface="微軟正黑體"/>
        <a:font script="Arab" typeface="Tahoma"/>
        <a:font script="Hebr" typeface="Aharoni"/>
        <a:font script="Thai" typeface="Lily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</a:minorFont>
    </a:fontScheme>
    <a:fmtScheme name="Трек">
      <a:fillStyleLst>
        <a:solidFill>
          <a:schemeClr val="phClr"/>
        </a:solidFill>
        <a:gradFill rotWithShape="1">
          <a:gsLst>
            <a:gs pos="0">
              <a:schemeClr val="phClr">
                <a:tint val="30000"/>
                <a:satMod val="250000"/>
              </a:schemeClr>
            </a:gs>
            <a:gs pos="72000">
              <a:schemeClr val="phClr">
                <a:tint val="75000"/>
                <a:satMod val="210000"/>
              </a:schemeClr>
            </a:gs>
            <a:gs pos="100000">
              <a:schemeClr val="phClr">
                <a:tint val="85000"/>
                <a:satMod val="21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75000"/>
                <a:shade val="85000"/>
                <a:satMod val="230000"/>
              </a:schemeClr>
            </a:gs>
            <a:gs pos="25000">
              <a:schemeClr val="phClr">
                <a:tint val="90000"/>
                <a:shade val="70000"/>
                <a:satMod val="220000"/>
              </a:schemeClr>
            </a:gs>
            <a:gs pos="50000">
              <a:schemeClr val="phClr">
                <a:tint val="90000"/>
                <a:shade val="58000"/>
                <a:satMod val="225000"/>
              </a:schemeClr>
            </a:gs>
            <a:gs pos="65000">
              <a:schemeClr val="phClr">
                <a:tint val="90000"/>
                <a:shade val="58000"/>
                <a:satMod val="225000"/>
              </a:schemeClr>
            </a:gs>
            <a:gs pos="80000">
              <a:schemeClr val="phClr">
                <a:tint val="90000"/>
                <a:shade val="69000"/>
                <a:satMod val="220000"/>
              </a:schemeClr>
            </a:gs>
            <a:gs pos="100000">
              <a:schemeClr val="phClr">
                <a:tint val="77000"/>
                <a:shade val="80000"/>
                <a:satMod val="230000"/>
              </a:schemeClr>
            </a:gs>
          </a:gsLst>
          <a:lin ang="5400000" scaled="1"/>
        </a:gradFill>
      </a:fillStyleLst>
      <a:lnStyleLst>
        <a:ln w="10000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0"/>
            </a:lightRig>
          </a:scene3d>
          <a:sp3d prstMaterial="metal">
            <a:bevelT w="10000" h="10000"/>
          </a:sp3d>
        </a:effectStyle>
        <a:effectStyle>
          <a:effectLst>
            <a:outerShdw blurRad="76200" dist="50800" dir="5400000" rotWithShape="0">
              <a:srgbClr val="4E3B30">
                <a:alpha val="60000"/>
              </a:srgbClr>
            </a:outerShdw>
          </a:effectLst>
          <a:scene3d>
            <a:camera prst="obliqueTopLeft" fov="600000">
              <a:rot lat="0" lon="0" rev="0"/>
            </a:camera>
            <a:lightRig rig="balanced" dir="t">
              <a:rot lat="0" lon="0" rev="19200000"/>
            </a:lightRig>
          </a:scene3d>
          <a:sp3d contourW="12700" prstMaterial="matte">
            <a:bevelT w="60000" h="50800"/>
            <a:contourClr>
              <a:schemeClr val="phClr">
                <a:shade val="60000"/>
                <a:satMod val="110000"/>
              </a:schemeClr>
            </a:contourClr>
          </a:sp3d>
        </a:effectStyle>
      </a:effectStyleLst>
      <a:bgFillStyleLst>
        <a:solidFill>
          <a:schemeClr val="phClr"/>
        </a:solidFill>
        <a:blipFill>
          <a:blip xmlns:r="http://schemas.openxmlformats.org/officeDocument/2006/relationships" r:embed="rId1">
            <a:duotone>
              <a:schemeClr val="phClr">
                <a:shade val="90000"/>
                <a:satMod val="150000"/>
              </a:schemeClr>
              <a:schemeClr val="phClr">
                <a:tint val="88000"/>
                <a:satMod val="105000"/>
              </a:schemeClr>
            </a:duotone>
          </a:blip>
          <a:tile tx="0" ty="0" sx="95000" sy="95000" flip="none" algn="t"/>
        </a:blipFill>
        <a:blipFill>
          <a:blip xmlns:r="http://schemas.openxmlformats.org/officeDocument/2006/relationships" r:embed="rId2">
            <a:duotone>
              <a:schemeClr val="phClr">
                <a:shade val="30000"/>
                <a:satMod val="455000"/>
              </a:schemeClr>
              <a:schemeClr val="phClr">
                <a:tint val="95000"/>
                <a:satMod val="120000"/>
              </a:schemeClr>
            </a:duotone>
          </a:blip>
          <a:stretch>
            <a:fillRect/>
          </a:stretch>
        </a:blip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Trek</Template>
  <TotalTime>260</TotalTime>
  <Words>315</Words>
  <Application>Microsoft Office PowerPoint</Application>
  <PresentationFormat>Экран (4:3)</PresentationFormat>
  <Paragraphs>61</Paragraphs>
  <Slides>18</Slides>
  <Notes>3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5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18</vt:i4>
      </vt:variant>
    </vt:vector>
  </HeadingPairs>
  <TitlesOfParts>
    <vt:vector size="24" baseType="lpstr">
      <vt:lpstr>Calibri</vt:lpstr>
      <vt:lpstr>Franklin Gothic Book</vt:lpstr>
      <vt:lpstr>Franklin Gothic Medium</vt:lpstr>
      <vt:lpstr>Times New Roman</vt:lpstr>
      <vt:lpstr>Wingdings 2</vt:lpstr>
      <vt:lpstr>Трек</vt:lpstr>
      <vt:lpstr>                                    </vt:lpstr>
      <vt:lpstr>             Наш  проект </vt:lpstr>
      <vt:lpstr>             Наш  проект </vt:lpstr>
      <vt:lpstr>             Наш  проект </vt:lpstr>
      <vt:lpstr>             Наш  проект </vt:lpstr>
      <vt:lpstr>             Наш  проект </vt:lpstr>
      <vt:lpstr>             Наш  проект </vt:lpstr>
      <vt:lpstr>             Наш  проект </vt:lpstr>
      <vt:lpstr>             Наш  проект </vt:lpstr>
      <vt:lpstr>             Наш  проект </vt:lpstr>
      <vt:lpstr>             Наш  проект </vt:lpstr>
      <vt:lpstr>             Наш  проект </vt:lpstr>
      <vt:lpstr>             Наш  проект </vt:lpstr>
      <vt:lpstr>             Наш  проект </vt:lpstr>
      <vt:lpstr>             Наш  проект </vt:lpstr>
      <vt:lpstr>             Наш  проект </vt:lpstr>
      <vt:lpstr>             Наш  проект </vt:lpstr>
      <vt:lpstr>             Наш  проект </vt:lpstr>
    </vt:vector>
  </TitlesOfParts>
  <Company>1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1</dc:creator>
  <cp:lastModifiedBy>Пользователь Windows</cp:lastModifiedBy>
  <cp:revision>30</cp:revision>
  <dcterms:created xsi:type="dcterms:W3CDTF">2016-04-28T08:25:19Z</dcterms:created>
  <dcterms:modified xsi:type="dcterms:W3CDTF">2021-12-23T11:18:33Z</dcterms:modified>
</cp:coreProperties>
</file>