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59" r:id="rId6"/>
    <p:sldId id="265" r:id="rId7"/>
    <p:sldId id="260" r:id="rId8"/>
    <p:sldId id="261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503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39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61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274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18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812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58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35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65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96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61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4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85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06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18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8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34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2C984E0-6B50-4089-8AED-32FD9CB8AB70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E16CBD6-A798-45EE-9137-41940BB4BC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5908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1572" y="621791"/>
            <a:ext cx="8001000" cy="2971801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Презентация к занятию «Мастера Гжельской росписи»</a:t>
            </a:r>
            <a:b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Сказка про Федота -Золотые руки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77456" y="4215384"/>
            <a:ext cx="4808156" cy="17221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Подготовила воспитатель:</a:t>
            </a:r>
          </a:p>
          <a:p>
            <a:pPr algn="ctr"/>
            <a:r>
              <a:rPr lang="ru-RU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Пальчиковская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  И.В. </a:t>
            </a:r>
          </a:p>
        </p:txBody>
      </p:sp>
    </p:spTree>
    <p:extLst>
      <p:ext uri="{BB962C8B-B14F-4D97-AF65-F5344CB8AC3E}">
        <p14:creationId xmlns:p14="http://schemas.microsoft.com/office/powerpoint/2010/main" val="393963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1" y="-73152"/>
            <a:ext cx="8677656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38218" y="2817238"/>
            <a:ext cx="509306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Вот </a:t>
            </a:r>
            <a:r>
              <a:rPr lang="ru-RU" sz="3200" b="1" dirty="0">
                <a:solidFill>
                  <a:schemeClr val="bg1"/>
                </a:solidFill>
              </a:rPr>
              <a:t>и сказки конец</a:t>
            </a:r>
            <a:r>
              <a:rPr lang="ru-RU" sz="3200" b="1" dirty="0" smtClean="0">
                <a:solidFill>
                  <a:schemeClr val="bg1"/>
                </a:solidFill>
              </a:rPr>
              <a:t>,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а </a:t>
            </a:r>
            <a:r>
              <a:rPr lang="ru-RU" sz="3200" b="1" dirty="0">
                <a:solidFill>
                  <a:schemeClr val="bg1"/>
                </a:solidFill>
              </a:rPr>
              <a:t>кто слушал </a:t>
            </a:r>
            <a:r>
              <a:rPr lang="ru-RU" sz="3200" b="1" dirty="0" smtClean="0">
                <a:solidFill>
                  <a:schemeClr val="bg1"/>
                </a:solidFill>
              </a:rPr>
              <a:t>молодец</a:t>
            </a:r>
            <a:r>
              <a:rPr lang="ru-RU" sz="3200" b="1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7754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409944" cy="45524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024" y="2151126"/>
            <a:ext cx="6190488" cy="46428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12792" y="0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некотором царстве, в тридесятом государстве, в самом центре земли русской, в деревушке под названием Гжель жил да был древний старик по прозванию Федот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74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457" y="0"/>
            <a:ext cx="936345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56032" y="585216"/>
            <a:ext cx="4343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Долгую жизнь Федот прожил. Сызмальства рисовал. 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25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70688" y="169765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Сначала палочкой на песке, потом и кистью выучился. А руки у были у него не простые – словно золотые.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09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0"/>
            <a:ext cx="11274552" cy="68946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63840" y="128015"/>
            <a:ext cx="37033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Так и прозвали его - «Федот – золотые руки». Как взмахнет кистью, словно палочкой волшебной, так и вырастают цветы да ягоды красоты неписанной.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66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" y="167822"/>
            <a:ext cx="9025128" cy="64205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93608" y="361294"/>
            <a:ext cx="3685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Взмахнет другой раз – зацветут узоры еще краше прежнего. Только цветы да ягоды не простые, а сказочные, цвета синего да голубого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5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17336" cy="40802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773" y="2404872"/>
            <a:ext cx="6570227" cy="437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0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00216" cy="43493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216" y="2985008"/>
            <a:ext cx="5809488" cy="38729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83096" y="0"/>
            <a:ext cx="5257800" cy="3038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 рисовал дед узоры, да и других обучал своему затейливому искусству. Много было у Федота учеников, и все они выросли в больших мастеров и расписывали посуду не хуже учителя своего. Живут они и поныне. </a:t>
            </a:r>
            <a:endParaRPr lang="ru-RU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49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81" y="1444622"/>
            <a:ext cx="5994982" cy="42659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728" y="66036"/>
            <a:ext cx="4370832" cy="32781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876" y="3577588"/>
            <a:ext cx="4241292" cy="318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1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30</TotalTime>
  <Words>173</Words>
  <Application>Microsoft Office PowerPoint</Application>
  <PresentationFormat>Широкоэкранный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Bahnschrift</vt:lpstr>
      <vt:lpstr>Calibri</vt:lpstr>
      <vt:lpstr>Century Gothic</vt:lpstr>
      <vt:lpstr>Times New Roman</vt:lpstr>
      <vt:lpstr>Wingdings 3</vt:lpstr>
      <vt:lpstr>Сектор</vt:lpstr>
      <vt:lpstr>Презентация к занятию «Мастера Гжельской росписи» Сказка про Федота -Золотые руки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julia</dc:creator>
  <cp:lastModifiedBy>julia</cp:lastModifiedBy>
  <cp:revision>5</cp:revision>
  <dcterms:created xsi:type="dcterms:W3CDTF">2019-11-25T21:26:05Z</dcterms:created>
  <dcterms:modified xsi:type="dcterms:W3CDTF">2019-11-27T10:03:04Z</dcterms:modified>
</cp:coreProperties>
</file>