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8EA3B20-2E69-4D4C-801D-A367F704932D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E1B541F-3D4C-46AD-BDB0-6C05EA21D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39127-A1AF-49C6-A0D5-323534B97024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FCE45-EAFA-42AA-A303-C78B5712E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D8C22-007B-417B-94BF-3795816870F7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F72D2-0F9A-49E2-8033-B677F3539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2F5A-0228-4D8C-B470-531FF0E7B2AD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3F294-8A6F-48CA-87BE-DB40B021C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51C3B-1B9F-4AAE-ADBE-EDE8D71677A2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0EB42-EBB7-44AE-9BAC-8000E03D0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B2C03-08F7-4B08-AC71-CE419B6B4E4D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D9E61-9CE9-46F5-BB7F-5A1C1F612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568BE-1C7D-425C-905E-4C1AC43122ED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F71E9-4E56-4945-9078-0D32733FFA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86CA8-4A8A-4218-9F1B-0ED9A90EEE29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48C17-0572-409B-B39F-35E78B643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D01C-0B8B-4C1D-96C6-59392AB1124C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D7574-7C65-4181-B9C0-53118B408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A09F-D555-4324-94C6-1C8F5F64F2FE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C5375-502D-45A0-A3B9-548D3E076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86B8B-36FB-4E48-8EE5-7B068F0C11ED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8B6E6-BCA2-42B4-8790-CE56E6F53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0ED13-391B-4C6C-BC70-268F9291D320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7667D-F2BF-4A08-8A7E-0CBFC599D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CD6E2D-9B6D-42AE-8E32-AB3947301DE1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ED6B00-B0DB-404E-B321-3FD701BC1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63"/>
            <a:ext cx="7772400" cy="1500187"/>
          </a:xfrm>
        </p:spPr>
        <p:txBody>
          <a:bodyPr/>
          <a:lstStyle/>
          <a:p>
            <a:r>
              <a:rPr lang="ru-RU" u="sng" smtClean="0"/>
              <a:t>Тема урока:</a:t>
            </a:r>
            <a:br>
              <a:rPr lang="ru-RU" u="sng" smtClean="0"/>
            </a:br>
            <a:r>
              <a:rPr lang="ru-RU" u="sng" smtClean="0"/>
              <a:t>Салют женщинам войны!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3" y="2428875"/>
            <a:ext cx="8143875" cy="378618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Конкурсный материал методической разработки 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«Уроки победы»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изобразительному искусству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 в 5 классе.</a:t>
            </a:r>
          </a:p>
          <a:p>
            <a:pPr>
              <a:lnSpc>
                <a:spcPct val="80000"/>
              </a:lnSpc>
            </a:pPr>
            <a:endParaRPr lang="ru-RU" sz="220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sz="220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sz="220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sz="220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ИЗО </a:t>
            </a:r>
          </a:p>
          <a:p>
            <a:pPr>
              <a:lnSpc>
                <a:spcPct val="80000"/>
              </a:lnSpc>
            </a:pPr>
            <a:r>
              <a:rPr lang="ru-RU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«СОШ №1»</a:t>
            </a:r>
          </a:p>
          <a:p>
            <a:pPr>
              <a:lnSpc>
                <a:spcPct val="80000"/>
              </a:lnSpc>
            </a:pPr>
            <a:r>
              <a:rPr lang="ru-RU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Ставропольский край Курский округ станицы Курской </a:t>
            </a:r>
          </a:p>
          <a:p>
            <a:pPr>
              <a:lnSpc>
                <a:spcPct val="80000"/>
              </a:lnSpc>
            </a:pPr>
            <a:r>
              <a:rPr lang="ru-RU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Короткова Елена Павловна</a:t>
            </a:r>
          </a:p>
          <a:p>
            <a:pPr>
              <a:lnSpc>
                <a:spcPct val="80000"/>
              </a:lnSpc>
            </a:pPr>
            <a:endParaRPr lang="ru-RU" sz="2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2"/>
          <p:cNvSpPr>
            <a:spLocks noChangeArrowheads="1"/>
          </p:cNvSpPr>
          <p:nvPr/>
        </p:nvSpPr>
        <p:spPr bwMode="auto">
          <a:xfrm>
            <a:off x="1214438" y="5143500"/>
            <a:ext cx="6643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Триумф победившей Родины»  Хмелько М.И.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23554" name="Picture 2" descr="&quot;Триумф победившей Родины&quot;.  Хмелько М.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57188"/>
            <a:ext cx="828675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Салют Победы 19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2875"/>
            <a:ext cx="4071937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 descr="Петр Павлович Оссовский Салют Победы-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2143125"/>
            <a:ext cx="4049712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4429125" y="615950"/>
            <a:ext cx="2357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4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Салют Победы 1945</a:t>
            </a:r>
            <a:endParaRPr lang="ru-RU">
              <a:ea typeface="Times New Roman" pitchFamily="18" charset="0"/>
              <a:cs typeface="Arial" charset="0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4929188" y="1785938"/>
            <a:ext cx="3929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4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Петр Павлович Оссовский Салют Победы</a:t>
            </a:r>
            <a:endParaRPr lang="ru-RU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203325"/>
          </a:xfrm>
        </p:spPr>
        <p:txBody>
          <a:bodyPr>
            <a:normAutofit/>
          </a:bodyPr>
          <a:lstStyle/>
          <a:p>
            <a:r>
              <a:rPr lang="ru-RU" sz="4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Последовательность выполнения работы: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2286000"/>
            <a:ext cx="4071937" cy="3054350"/>
          </a:xfrm>
        </p:spPr>
      </p:pic>
      <p:pic>
        <p:nvPicPr>
          <p:cNvPr id="25603" name="Picture 3" descr="C:\Users\УЧЕНИК 5\Desktop\IMG_52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286000"/>
            <a:ext cx="364331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285750"/>
            <a:ext cx="8008937" cy="584041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Итог урока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431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Выставка работ учащихся.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Задание на дом: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1.Расспросить у домашних о том, видели ли они Салют Победы или Салют 9 мая?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857250"/>
          </a:xfrm>
        </p:spPr>
        <p:txBody>
          <a:bodyPr/>
          <a:lstStyle/>
          <a:p>
            <a:r>
              <a:rPr lang="ru-RU" smtClean="0"/>
              <a:t>Цели урока: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500687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1.</a:t>
            </a:r>
            <a:r>
              <a:rPr lang="ru-RU" dirty="0"/>
              <a:t>Продолжить знакомство учащихся с наиболее «пронзительными» творческими произведениями художников о Великой Отечественной войне ,раскрыть мужество, героизм, стойкость девушек в годы Великой Отечественной войны, огромное человеколюбие 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2.Формирование ключевых и </a:t>
            </a:r>
            <a:r>
              <a:rPr lang="ru-RU" dirty="0" err="1"/>
              <a:t>надпредметных</a:t>
            </a:r>
            <a:r>
              <a:rPr lang="ru-RU" dirty="0"/>
              <a:t> компетенций учащихся:</a:t>
            </a:r>
            <a:br>
              <a:rPr lang="ru-RU" dirty="0"/>
            </a:br>
            <a:r>
              <a:rPr lang="ru-RU" dirty="0"/>
              <a:t>–формирование традиционных знаний, умений и навыков;</a:t>
            </a:r>
            <a:br>
              <a:rPr lang="ru-RU" dirty="0"/>
            </a:br>
            <a:r>
              <a:rPr lang="ru-RU" dirty="0"/>
              <a:t>–формирование </a:t>
            </a:r>
            <a:r>
              <a:rPr lang="ru-RU" dirty="0" err="1"/>
              <a:t>надпредметных</a:t>
            </a:r>
            <a:r>
              <a:rPr lang="ru-RU" dirty="0"/>
              <a:t> понятий: Родина, совесть, любовь;</a:t>
            </a:r>
            <a:br>
              <a:rPr lang="ru-RU" dirty="0"/>
            </a:br>
            <a:r>
              <a:rPr lang="ru-RU" dirty="0"/>
              <a:t>– формирование ключевых компетентностей: информационных, ценностно-смысловых, общекультурных, учебно-познавательных, коммуникативных, личностного совершенствования.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3.Помочь учащимся нетрадиционными методами изобразительной деятельности быть более открытыми, почувствовать свою значимость, создать позитивное отношение к различным видам изобразительной деятельности.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4.Овладение различными формами изобразительной деятельности.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5.Развитие эмоциональной сферы, интереса и любви к музыке, желания петь, слушать и исполнять её.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6.Знакомство с произведениями искусств военных лет, направленное на патриотическое воспитание школьников.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7.Передача положительного духовного опыта поколений, сконцентрированного в искусстве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Задачи 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Образовательные</a:t>
            </a:r>
            <a:r>
              <a:rPr lang="ru-RU" b="1" i="1" dirty="0"/>
              <a:t>: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познакомить с изображением женских образов в картинах русских художников;- закрепить навыки работы с цветом.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/>
              <a:t>Развивающие</a:t>
            </a:r>
            <a:r>
              <a:rPr lang="ru-RU" i="1" dirty="0"/>
              <a:t>: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развитие эстетического вкуса;- развитие логического мышления, речи, творческого воображения и внимания.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/>
              <a:t>Воспитательные: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формировать эмоционально-ценностное отношение к традициям русского народа;- развитие интереса к урокам изобразительного искусства, воспитание   аккуратности, дружелюбия.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5857875"/>
            <a:ext cx="7643813" cy="642938"/>
          </a:xfrm>
        </p:spPr>
        <p:txBody>
          <a:bodyPr rtlCol="0"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/>
              <a:t>   На </a:t>
            </a:r>
            <a:r>
              <a:rPr lang="ru-RU" sz="2800" dirty="0"/>
              <a:t>самой страшной войне 20 века многим женщинам пришлось стать солдатами.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7410" name="Рисунок 1" descr="2165048_origin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71438"/>
            <a:ext cx="47148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43500"/>
            <a:ext cx="8229600" cy="982663"/>
          </a:xfrm>
        </p:spPr>
        <p:txBody>
          <a:bodyPr rtlCol="0">
            <a:normAutofit fontScale="700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Хрупкие девушки выносили из-под огня не только солдат, но и их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оружие, часто рискуя собственной жизнью.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2" descr="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85750"/>
            <a:ext cx="8143875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5cdba5d0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285750"/>
            <a:ext cx="4094162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 descr="c7aa3c2e9bef0203468e19dd111150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85750"/>
            <a:ext cx="42862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42938" y="6286500"/>
            <a:ext cx="5072062" cy="30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400">
                <a:ea typeface="Times New Roman" pitchFamily="18" charset="0"/>
                <a:cs typeface="Arial" charset="0"/>
              </a:rPr>
              <a:t> Работы художника Сергея Познякова</a:t>
            </a:r>
            <a:endParaRPr lang="ru-RU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bf6e1e70ea77e7ed6394fdcda9e48d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428625"/>
            <a:ext cx="41433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14313" y="6072188"/>
            <a:ext cx="4240212" cy="30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Н.Бут. Медсестра Наташа.. рождённые в СССР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3" name="Picture 5" descr="734037-486428d65d98b41255f6cc6613680b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28625"/>
            <a:ext cx="4075112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5"/>
          <p:cNvSpPr>
            <a:spLocks noChangeArrowheads="1"/>
          </p:cNvSpPr>
          <p:nvPr/>
        </p:nvSpPr>
        <p:spPr bwMode="auto">
          <a:xfrm rot="10800000" flipV="1">
            <a:off x="4786313" y="6076950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libri" pitchFamily="34" charset="0"/>
              </a:rPr>
              <a:t>Художник Николай Бут "Боевые подруги".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i?r=AyH4iRPQ2q0otWIFepML2LxRt5hezL3k0tvflgLZ97oZd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214438"/>
            <a:ext cx="3357563" cy="528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 descr="i?r=AyH4iRPQ2q0otWIFepML2LxREbMcW66AL_lXJJ9dZ70cD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1214438"/>
            <a:ext cx="3722688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500063" y="615950"/>
            <a:ext cx="8643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400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Киселёв В. "Женщины 41-го года".</a:t>
            </a:r>
            <a:endParaRPr lang="ru-RU">
              <a:ea typeface="Times New Roman" pitchFamily="18" charset="0"/>
              <a:cs typeface="Arial" charset="0"/>
            </a:endParaRP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5000625" y="615950"/>
            <a:ext cx="3786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400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В. Артамонов. На дорогах войны.</a:t>
            </a:r>
            <a:endParaRPr lang="ru-RU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571500"/>
            <a:ext cx="274955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400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"Сестрица". Самсонов М.И.</a:t>
            </a:r>
            <a:endParaRPr lang="ru-RU">
              <a:ea typeface="Times New Roman" pitchFamily="18" charset="0"/>
              <a:cs typeface="Arial" charset="0"/>
            </a:endParaRPr>
          </a:p>
        </p:txBody>
      </p:sp>
      <p:pic>
        <p:nvPicPr>
          <p:cNvPr id="22531" name="Picture 3" descr="i?r=AyH4iRPQ2q0otWIFepML2LxRL-Re_7evHchhfWvlQJE-L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714375"/>
            <a:ext cx="421481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643438" y="214313"/>
            <a:ext cx="4214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400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Лихоносов Владимир Васильевич (Украина, 1935-2007) «В медсанбате»</a:t>
            </a:r>
            <a:endParaRPr lang="ru-RU">
              <a:ea typeface="Times New Roman" pitchFamily="18" charset="0"/>
              <a:cs typeface="Arial" charset="0"/>
            </a:endParaRPr>
          </a:p>
        </p:txBody>
      </p:sp>
      <p:pic>
        <p:nvPicPr>
          <p:cNvPr id="22533" name="Picture 1" descr="i?r=AyH4iRPQ2q0otWIFepML2LxRnADUNfaCMlGnt8G37ulWb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4357688"/>
            <a:ext cx="42862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Прямоугольник 6"/>
          <p:cNvSpPr>
            <a:spLocks noChangeArrowheads="1"/>
          </p:cNvSpPr>
          <p:nvPr/>
        </p:nvSpPr>
        <p:spPr bwMode="auto">
          <a:xfrm>
            <a:off x="3286125" y="4000500"/>
            <a:ext cx="5072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Вахтанг Ахвледиани. Как молоды мы были. 1969 г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299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Arial</vt:lpstr>
      <vt:lpstr>Times New Roman</vt:lpstr>
      <vt:lpstr>Тема Office</vt:lpstr>
      <vt:lpstr>Тема урока: Салют женщинам войны! </vt:lpstr>
      <vt:lpstr>Цели урока:</vt:lpstr>
      <vt:lpstr>Задачи урока: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Последовательность выполнения работы: </vt:lpstr>
      <vt:lpstr>Слайд 13</vt:lpstr>
      <vt:lpstr>Итог урока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Салют женщинам войны! </dc:title>
  <dc:creator>УЧЕНИК 5</dc:creator>
  <cp:lastModifiedBy>ученик</cp:lastModifiedBy>
  <cp:revision>3</cp:revision>
  <dcterms:created xsi:type="dcterms:W3CDTF">2019-11-22T10:56:20Z</dcterms:created>
  <dcterms:modified xsi:type="dcterms:W3CDTF">2021-09-29T10:27:14Z</dcterms:modified>
</cp:coreProperties>
</file>