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58" r:id="rId5"/>
    <p:sldId id="261" r:id="rId6"/>
    <p:sldId id="263" r:id="rId7"/>
    <p:sldId id="264" r:id="rId8"/>
    <p:sldId id="272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60" d="100"/>
          <a:sy n="60" d="100"/>
        </p:scale>
        <p:origin x="-1572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94;&#1077;&#1087;&#1100;%20&#1091;&#1095;&#1080;&#1090;&#1077;&#1083;&#1100;%20&#1088;&#1091;&#1089;&#1089;&#1082;&#1086;&#1075;&#1086;%20&#1103;&#1079;&#1099;&#1082;&#1072;\&#1079;&#1072;&#1085;&#1103;&#1090;&#1080;&#1077;\!!!!&#1089;&#1074;&#1077;&#1090;&#1083;&#1103;&#1095;&#1086;&#1082;-.wma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643570" y="428604"/>
            <a:ext cx="1214446" cy="11430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15008" y="3000372"/>
            <a:ext cx="1214446" cy="11430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572132" y="4214818"/>
            <a:ext cx="1571636" cy="1143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643570" y="1714488"/>
            <a:ext cx="1214446" cy="11430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3714744" y="642918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14744" y="1928802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3714744" y="3214686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3714744" y="4357694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3714744" y="5786454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43108" y="5429264"/>
            <a:ext cx="1214446" cy="11430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429256" y="5429264"/>
            <a:ext cx="1928826" cy="11430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643042" y="1643050"/>
            <a:ext cx="1928826" cy="11430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143108" y="4143380"/>
            <a:ext cx="1214446" cy="11430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928794" y="2928934"/>
            <a:ext cx="1571636" cy="1143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000232" y="357166"/>
            <a:ext cx="1214446" cy="11430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357950" y="428604"/>
            <a:ext cx="357190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929322" y="1357298"/>
            <a:ext cx="357190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572132" y="5000636"/>
            <a:ext cx="1214446" cy="11430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572132" y="3786190"/>
            <a:ext cx="1214446" cy="11430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572132" y="2571744"/>
            <a:ext cx="1571636" cy="1143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572132" y="1357298"/>
            <a:ext cx="1214446" cy="11430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3714744" y="428604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1571612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3714744" y="2714620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3714744" y="4000504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3714744" y="5214950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43108" y="142852"/>
            <a:ext cx="1214446" cy="11430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142852"/>
            <a:ext cx="1928826" cy="11430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714480" y="1357298"/>
            <a:ext cx="1928826" cy="11430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143108" y="2571744"/>
            <a:ext cx="1214446" cy="11430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928794" y="3786190"/>
            <a:ext cx="1571636" cy="1143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143108" y="5000636"/>
            <a:ext cx="1214446" cy="11430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857884" y="5929330"/>
            <a:ext cx="357190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357950" y="5000636"/>
            <a:ext cx="28575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южетная картинка про учителя русского язык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8229600" cy="440009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осклицательный зна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1000108"/>
            <a:ext cx="4525963" cy="452596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3108" y="1357298"/>
            <a:ext cx="1214446" cy="1143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142852"/>
            <a:ext cx="1214446" cy="1143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143108" y="2571744"/>
            <a:ext cx="1214446" cy="1143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3786190"/>
            <a:ext cx="1214446" cy="1143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143108" y="5000636"/>
            <a:ext cx="1214446" cy="1143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572132" y="5000636"/>
            <a:ext cx="1214446" cy="1143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572132" y="3786190"/>
            <a:ext cx="1214446" cy="1143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572132" y="2571744"/>
            <a:ext cx="1214446" cy="1143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572132" y="1357298"/>
            <a:ext cx="1214446" cy="1143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572132" y="142852"/>
            <a:ext cx="1214446" cy="11430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3714744" y="428604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1571612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3714744" y="2714620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3714744" y="4000504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3714744" y="5214950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572132" y="5000636"/>
            <a:ext cx="1214446" cy="11430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572132" y="3786190"/>
            <a:ext cx="1214446" cy="11430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572132" y="2571744"/>
            <a:ext cx="1571636" cy="1143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572132" y="1357298"/>
            <a:ext cx="1214446" cy="11430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3714744" y="428604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1571612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3714744" y="2714620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3714744" y="4000504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3714744" y="5214950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43108" y="142852"/>
            <a:ext cx="1214446" cy="11430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142852"/>
            <a:ext cx="1928826" cy="11430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714480" y="1357298"/>
            <a:ext cx="1928826" cy="11430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143108" y="2571744"/>
            <a:ext cx="1214446" cy="11430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928794" y="3786190"/>
            <a:ext cx="1571636" cy="1143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143108" y="5000636"/>
            <a:ext cx="1214446" cy="11430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857884" y="5929330"/>
            <a:ext cx="357190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357950" y="5000636"/>
            <a:ext cx="28575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6072198" y="2571744"/>
            <a:ext cx="1500198" cy="1500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2928934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57224" y="2643182"/>
            <a:ext cx="2500330" cy="15001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857884" y="5929330"/>
            <a:ext cx="357190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357950" y="5000636"/>
            <a:ext cx="28575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6072198" y="2571744"/>
            <a:ext cx="1500198" cy="1500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57224" y="2643182"/>
            <a:ext cx="2500330" cy="15001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857884" y="5929330"/>
            <a:ext cx="357190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357950" y="5000636"/>
            <a:ext cx="28575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G:\цепь учитель русского языка\dorozhnyj-znak-3_27-700x7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2667000"/>
            <a:ext cx="1524000" cy="152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!!светлячок-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228184" y="404664"/>
            <a:ext cx="864096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0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715008" y="5000636"/>
            <a:ext cx="1214446" cy="11430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15008" y="3571876"/>
            <a:ext cx="1214446" cy="11430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572132" y="2071678"/>
            <a:ext cx="1571636" cy="1143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643570" y="571480"/>
            <a:ext cx="1214446" cy="11430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928670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3786182" y="2214554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3786182" y="3714752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3714744" y="5214950"/>
            <a:ext cx="1571636" cy="7143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714480" y="642918"/>
            <a:ext cx="1928826" cy="11430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143108" y="2071678"/>
            <a:ext cx="1214446" cy="11430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928794" y="3500438"/>
            <a:ext cx="1571636" cy="1143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143108" y="5000636"/>
            <a:ext cx="1214446" cy="11430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857884" y="5929330"/>
            <a:ext cx="357190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357950" y="5000636"/>
            <a:ext cx="28575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Экран (4:3)</PresentationFormat>
  <Paragraphs>0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2</cp:lastModifiedBy>
  <cp:revision>9</cp:revision>
  <dcterms:created xsi:type="dcterms:W3CDTF">2018-11-19T12:07:27Z</dcterms:created>
  <dcterms:modified xsi:type="dcterms:W3CDTF">2018-11-21T22:52:52Z</dcterms:modified>
</cp:coreProperties>
</file>