
<file path=[Content_Types].xml><?xml version="1.0" encoding="utf-8"?>
<Types xmlns="http://schemas.openxmlformats.org/package/2006/content-types">
  <Default Extension="aac" ContentType="audio/aac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14"/>
  </p:notesMasterIdLst>
  <p:sldIdLst>
    <p:sldId id="256" r:id="rId2"/>
    <p:sldId id="265" r:id="rId3"/>
    <p:sldId id="258" r:id="rId4"/>
    <p:sldId id="266" r:id="rId5"/>
    <p:sldId id="270" r:id="rId6"/>
    <p:sldId id="271" r:id="rId7"/>
    <p:sldId id="273" r:id="rId8"/>
    <p:sldId id="274" r:id="rId9"/>
    <p:sldId id="269" r:id="rId10"/>
    <p:sldId id="272" r:id="rId11"/>
    <p:sldId id="275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8C8E1E8E-729B-491D-9C31-531A9AB4887B}">
          <p14:sldIdLst>
            <p14:sldId id="256"/>
            <p14:sldId id="265"/>
            <p14:sldId id="258"/>
            <p14:sldId id="266"/>
            <p14:sldId id="270"/>
            <p14:sldId id="271"/>
            <p14:sldId id="273"/>
            <p14:sldId id="274"/>
            <p14:sldId id="269"/>
            <p14:sldId id="272"/>
            <p14:sldId id="275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FD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B6524-884E-4BA2-BF7E-3222549216CE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5E777-9EE5-40E8-8450-0D62ACB06A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027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E777-9EE5-40E8-8450-0D62ACB06AC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147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40B2B7-DF1F-A00E-6436-23F0137DEE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D8CB5D4-8965-8220-2B5F-5FB5F697F2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155F65-EF83-FA82-457E-C31236113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11F1AD-304F-E34D-9CD0-0109A434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BF472A-F8F5-41FD-F5CF-2405FB28D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39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AF1013-387D-3D56-35E3-12B6BF2D3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EB2B691-9F18-E2C8-CE62-F046447562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438901-4F61-93B3-F758-891A3E608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229132-1F1F-DF85-6A0A-E0DB001F7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1ABE07-CB11-6F93-1079-5350BA886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982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7D1F397-FF98-D37B-567E-4704D10C8F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F4C216E-06F1-DD32-F11B-D1174D91B3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4D9C0B-A04A-3570-8C3C-286AFE7FE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72C5A0-C6E5-235B-5B90-B8990F847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37B406-3A4B-CC36-4956-FE33B1FE5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7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F57618-D64D-D704-3143-13978BCF2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DF7653-9A0B-17CA-4D33-C83AB25B77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F38A20-614B-541A-DB4F-2F4097CE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607B76-62B2-87B5-183B-D56A792AA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960772-CC76-1215-1011-349702C94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883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796B02-0752-D4E6-6989-54AE26930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B80935-D52E-0E7E-2D44-38D693B97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EA82AC-0F93-A826-5D59-1FB828544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1348E7-D6AC-CA70-77BD-EF8CD759B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A06D00-FBBD-88E1-813A-6A4F98DDD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814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114789-F0FD-3774-34A7-100844DEC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3BED41-787E-02ED-5BDE-D5CCCE758A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3BBF95-13B4-82EE-C8D7-E3177AC51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196DEC2-E235-64E7-2695-5DB8B4573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937190-D7BE-CF32-2F92-9DEE12364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FE137D-A1FA-2426-03F1-341577457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913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A17532-9264-46A2-FA50-E3E9199A2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DD9F04-DB31-1756-6AA8-90ADEFB19B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58B2B9F-7CE3-AA8E-ACD2-BB70406485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C54B0E5-7C78-0FE3-C41A-BE6608D045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B6CF289-A533-8F1A-4C16-F2FAE01391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96DCC58-B85D-7F18-D325-D578DEE62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FFA7D4B-E302-5F14-D355-D134DF246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3D4E1AF-83E0-F237-A95D-157F2F83F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28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DC5E07-6E73-0B30-1AA4-CDF484120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CAACC82-0829-64B9-B3CB-9FC388BCC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8C151A2-E702-AD38-61BF-0AD5C0AE8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FBDE744-14B3-22CA-89F7-CA7E37E34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026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1DE1735-7ED9-9861-4463-8D73ABB1A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08996C7-14C4-A5BC-C408-1E461D507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EE0E3C1-7A43-C89F-C0E5-ED502592C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381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7282FD-D77A-A828-50E7-BAC9D7993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7EFC3A-F3A4-A7E7-D55B-AB1A95CFD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8FDCEC9-D1A2-FE72-C453-4A4CD8F098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3AB711-CA3A-FEC9-3C59-FC7D00012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D0E416C-F45E-9648-D348-663D40E3C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A91D3C7-EC42-96F1-C7BF-AAC4A4DC9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74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756B48-FB0A-495A-342F-05180A098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51791E-1D3D-D22F-7AD0-B44A8BB1E6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E6F07AE-D8B4-AD51-74C7-6EAC997D80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C757B9-9D5F-83CF-1491-84F4F15B0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9EB4A08-48EF-BAC7-DA27-D85152919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75DAD7-7745-8562-1F62-B2C2E29B5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193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081F3-C5D4-8EE2-B4E0-1E44A62E0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79B9B9-1B5B-A053-E84F-D4D81B1331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9099CF-515D-DFD7-1E81-E598B8D505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08D68-7292-4421-84BA-C547F155E659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FB0675-3FE6-0BB5-A83E-DE262D4185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85C1FA-7E91-EAEB-1397-AC0A785E84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88F88-0152-4ECC-8FF9-C0878A19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826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12" Type="http://schemas.openxmlformats.org/officeDocument/2006/relationships/image" Target="../media/image6.png"/><Relationship Id="rId2" Type="http://schemas.openxmlformats.org/officeDocument/2006/relationships/audio" Target="../media/media1.aac"/><Relationship Id="rId1" Type="http://schemas.microsoft.com/office/2007/relationships/media" Target="../media/media1.aac"/><Relationship Id="rId6" Type="http://schemas.openxmlformats.org/officeDocument/2006/relationships/image" Target="../media/image2.jpeg"/><Relationship Id="rId11" Type="http://schemas.microsoft.com/office/2007/relationships/hdphoto" Target="../media/hdphoto1.wdp"/><Relationship Id="rId5" Type="http://schemas.openxmlformats.org/officeDocument/2006/relationships/image" Target="../media/image1.png"/><Relationship Id="rId10" Type="http://schemas.openxmlformats.org/officeDocument/2006/relationships/image" Target="../media/image5.png"/><Relationship Id="rId4" Type="http://schemas.openxmlformats.org/officeDocument/2006/relationships/audio" Target="../media/audio1.wav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aac"/><Relationship Id="rId13" Type="http://schemas.microsoft.com/office/2007/relationships/media" Target="../media/media50.aac"/><Relationship Id="rId18" Type="http://schemas.openxmlformats.org/officeDocument/2006/relationships/image" Target="../media/image1.png"/><Relationship Id="rId26" Type="http://schemas.openxmlformats.org/officeDocument/2006/relationships/image" Target="../media/image60.png"/><Relationship Id="rId3" Type="http://schemas.microsoft.com/office/2007/relationships/media" Target="../media/media24.aac"/><Relationship Id="rId21" Type="http://schemas.openxmlformats.org/officeDocument/2006/relationships/slide" Target="slide2.xml"/><Relationship Id="rId7" Type="http://schemas.microsoft.com/office/2007/relationships/media" Target="../media/media12.aac"/><Relationship Id="rId12" Type="http://schemas.microsoft.com/office/2007/relationships/media" Target="../media/media49.aac"/><Relationship Id="rId17" Type="http://schemas.openxmlformats.org/officeDocument/2006/relationships/audio" Target="../media/audio12.wav"/><Relationship Id="rId25" Type="http://schemas.openxmlformats.org/officeDocument/2006/relationships/image" Target="../media/image79.png"/><Relationship Id="rId2" Type="http://schemas.openxmlformats.org/officeDocument/2006/relationships/audio" Target="../media/media14.aac"/><Relationship Id="rId16" Type="http://schemas.openxmlformats.org/officeDocument/2006/relationships/audio" Target="../media/audio11.wav"/><Relationship Id="rId20" Type="http://schemas.openxmlformats.org/officeDocument/2006/relationships/image" Target="../media/image75.png"/><Relationship Id="rId1" Type="http://schemas.microsoft.com/office/2007/relationships/media" Target="../media/media14.aac"/><Relationship Id="rId6" Type="http://schemas.openxmlformats.org/officeDocument/2006/relationships/audio" Target="../media/media17.mp3"/><Relationship Id="rId11" Type="http://schemas.openxmlformats.org/officeDocument/2006/relationships/audio" Target="../media/media15.aac"/><Relationship Id="rId24" Type="http://schemas.openxmlformats.org/officeDocument/2006/relationships/image" Target="../media/image78.jpeg"/><Relationship Id="rId5" Type="http://schemas.microsoft.com/office/2007/relationships/media" Target="../media/media17.mp3"/><Relationship Id="rId15" Type="http://schemas.openxmlformats.org/officeDocument/2006/relationships/audio" Target="../media/audio1.wav"/><Relationship Id="rId23" Type="http://schemas.openxmlformats.org/officeDocument/2006/relationships/image" Target="../media/image77.png"/><Relationship Id="rId10" Type="http://schemas.microsoft.com/office/2007/relationships/media" Target="../media/media15.aac"/><Relationship Id="rId19" Type="http://schemas.openxmlformats.org/officeDocument/2006/relationships/image" Target="../media/image2.jpeg"/><Relationship Id="rId4" Type="http://schemas.openxmlformats.org/officeDocument/2006/relationships/audio" Target="../media/media24.aac"/><Relationship Id="rId9" Type="http://schemas.openxmlformats.org/officeDocument/2006/relationships/audio" Target="NULL" TargetMode="External"/><Relationship Id="rId14" Type="http://schemas.openxmlformats.org/officeDocument/2006/relationships/slideLayout" Target="../slideLayouts/slideLayout4.xml"/><Relationship Id="rId22" Type="http://schemas.openxmlformats.org/officeDocument/2006/relationships/image" Target="../media/image76.png"/><Relationship Id="rId27" Type="http://schemas.openxmlformats.org/officeDocument/2006/relationships/image" Target="../media/image80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media" Target="../media/media8.aac"/><Relationship Id="rId13" Type="http://schemas.microsoft.com/office/2007/relationships/media" Target="../media/media53.aac"/><Relationship Id="rId18" Type="http://schemas.openxmlformats.org/officeDocument/2006/relationships/image" Target="../media/image1.png"/><Relationship Id="rId26" Type="http://schemas.openxmlformats.org/officeDocument/2006/relationships/image" Target="../media/image86.png"/><Relationship Id="rId3" Type="http://schemas.microsoft.com/office/2007/relationships/media" Target="../media/media16.mp3"/><Relationship Id="rId21" Type="http://schemas.openxmlformats.org/officeDocument/2006/relationships/image" Target="../media/image81.png"/><Relationship Id="rId7" Type="http://schemas.microsoft.com/office/2007/relationships/media" Target="../media/media24.aac"/><Relationship Id="rId12" Type="http://schemas.microsoft.com/office/2007/relationships/media" Target="../media/media52.aac"/><Relationship Id="rId17" Type="http://schemas.openxmlformats.org/officeDocument/2006/relationships/audio" Target="../media/audio11.wav"/><Relationship Id="rId25" Type="http://schemas.openxmlformats.org/officeDocument/2006/relationships/image" Target="../media/image85.png"/><Relationship Id="rId2" Type="http://schemas.openxmlformats.org/officeDocument/2006/relationships/audio" Target="../media/media14.aac"/><Relationship Id="rId16" Type="http://schemas.openxmlformats.org/officeDocument/2006/relationships/audio" Target="../media/audio1.wav"/><Relationship Id="rId20" Type="http://schemas.openxmlformats.org/officeDocument/2006/relationships/slide" Target="slide2.xml"/><Relationship Id="rId1" Type="http://schemas.microsoft.com/office/2007/relationships/media" Target="../media/media14.aac"/><Relationship Id="rId6" Type="http://schemas.microsoft.com/office/2007/relationships/media" Target="../media/media51.aac"/><Relationship Id="rId11" Type="http://schemas.openxmlformats.org/officeDocument/2006/relationships/audio" Target="../media/media15.aac"/><Relationship Id="rId24" Type="http://schemas.openxmlformats.org/officeDocument/2006/relationships/image" Target="../media/image84.jpeg"/><Relationship Id="rId5" Type="http://schemas.openxmlformats.org/officeDocument/2006/relationships/audio" Target="NULL" TargetMode="External"/><Relationship Id="rId15" Type="http://schemas.openxmlformats.org/officeDocument/2006/relationships/slideLayout" Target="../slideLayouts/slideLayout4.xml"/><Relationship Id="rId23" Type="http://schemas.openxmlformats.org/officeDocument/2006/relationships/image" Target="../media/image83.png"/><Relationship Id="rId28" Type="http://schemas.openxmlformats.org/officeDocument/2006/relationships/image" Target="../media/image88.png"/><Relationship Id="rId10" Type="http://schemas.microsoft.com/office/2007/relationships/media" Target="../media/media15.aac"/><Relationship Id="rId19" Type="http://schemas.openxmlformats.org/officeDocument/2006/relationships/image" Target="../media/image2.jpeg"/><Relationship Id="rId4" Type="http://schemas.openxmlformats.org/officeDocument/2006/relationships/audio" Target="../media/media16.mp3"/><Relationship Id="rId9" Type="http://schemas.openxmlformats.org/officeDocument/2006/relationships/audio" Target="../media/media8.aac"/><Relationship Id="rId14" Type="http://schemas.microsoft.com/office/2007/relationships/media" Target="../media/media54.aac"/><Relationship Id="rId22" Type="http://schemas.openxmlformats.org/officeDocument/2006/relationships/image" Target="../media/image82.png"/><Relationship Id="rId27" Type="http://schemas.openxmlformats.org/officeDocument/2006/relationships/image" Target="../media/image87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24.aac"/><Relationship Id="rId13" Type="http://schemas.openxmlformats.org/officeDocument/2006/relationships/audio" Target="../media/audio1.wav"/><Relationship Id="rId18" Type="http://schemas.openxmlformats.org/officeDocument/2006/relationships/image" Target="../media/image89.png"/><Relationship Id="rId3" Type="http://schemas.microsoft.com/office/2007/relationships/media" Target="../media/media15.aac"/><Relationship Id="rId21" Type="http://schemas.openxmlformats.org/officeDocument/2006/relationships/image" Target="../media/image14.png"/><Relationship Id="rId7" Type="http://schemas.microsoft.com/office/2007/relationships/media" Target="../media/media24.aac"/><Relationship Id="rId12" Type="http://schemas.openxmlformats.org/officeDocument/2006/relationships/slideLayout" Target="../slideLayouts/slideLayout4.xml"/><Relationship Id="rId17" Type="http://schemas.openxmlformats.org/officeDocument/2006/relationships/image" Target="../media/image13.png"/><Relationship Id="rId2" Type="http://schemas.openxmlformats.org/officeDocument/2006/relationships/audio" Target="../media/media25.mp3"/><Relationship Id="rId16" Type="http://schemas.openxmlformats.org/officeDocument/2006/relationships/slide" Target="slide2.xml"/><Relationship Id="rId20" Type="http://schemas.openxmlformats.org/officeDocument/2006/relationships/image" Target="../media/image75.png"/><Relationship Id="rId1" Type="http://schemas.microsoft.com/office/2007/relationships/media" Target="../media/media25.mp3"/><Relationship Id="rId6" Type="http://schemas.openxmlformats.org/officeDocument/2006/relationships/audio" Target="../media/media3.aac"/><Relationship Id="rId11" Type="http://schemas.microsoft.com/office/2007/relationships/media" Target="../media/media56.aac"/><Relationship Id="rId5" Type="http://schemas.microsoft.com/office/2007/relationships/media" Target="../media/media3.aac"/><Relationship Id="rId15" Type="http://schemas.openxmlformats.org/officeDocument/2006/relationships/image" Target="../media/image2.jpeg"/><Relationship Id="rId23" Type="http://schemas.openxmlformats.org/officeDocument/2006/relationships/image" Target="../media/image92.png"/><Relationship Id="rId10" Type="http://schemas.microsoft.com/office/2007/relationships/media" Target="../media/media55.aac"/><Relationship Id="rId19" Type="http://schemas.openxmlformats.org/officeDocument/2006/relationships/image" Target="../media/image90.jpeg"/><Relationship Id="rId4" Type="http://schemas.openxmlformats.org/officeDocument/2006/relationships/audio" Target="../media/media15.aac"/><Relationship Id="rId9" Type="http://schemas.openxmlformats.org/officeDocument/2006/relationships/audio" Target="NULL" TargetMode="External"/><Relationship Id="rId14" Type="http://schemas.openxmlformats.org/officeDocument/2006/relationships/image" Target="../media/image1.png"/><Relationship Id="rId22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13" Type="http://schemas.microsoft.com/office/2007/relationships/media" Target="../media/media12.aac"/><Relationship Id="rId18" Type="http://schemas.openxmlformats.org/officeDocument/2006/relationships/slideLayout" Target="../slideLayouts/slideLayout6.xml"/><Relationship Id="rId26" Type="http://schemas.openxmlformats.org/officeDocument/2006/relationships/audio" Target="../media/audio8.wav"/><Relationship Id="rId39" Type="http://schemas.openxmlformats.org/officeDocument/2006/relationships/image" Target="../media/image8.png"/><Relationship Id="rId21" Type="http://schemas.openxmlformats.org/officeDocument/2006/relationships/audio" Target="../media/audio3.wav"/><Relationship Id="rId34" Type="http://schemas.openxmlformats.org/officeDocument/2006/relationships/slide" Target="slide5.xml"/><Relationship Id="rId42" Type="http://schemas.openxmlformats.org/officeDocument/2006/relationships/image" Target="../media/image11.png"/><Relationship Id="rId47" Type="http://schemas.openxmlformats.org/officeDocument/2006/relationships/image" Target="../media/image16.png"/><Relationship Id="rId50" Type="http://schemas.openxmlformats.org/officeDocument/2006/relationships/image" Target="../media/image19.png"/><Relationship Id="rId55" Type="http://schemas.openxmlformats.org/officeDocument/2006/relationships/image" Target="../media/image24.png"/><Relationship Id="rId63" Type="http://schemas.openxmlformats.org/officeDocument/2006/relationships/slide" Target="slide10.xml"/><Relationship Id="rId7" Type="http://schemas.microsoft.com/office/2007/relationships/media" Target="../media/media6.aac"/><Relationship Id="rId2" Type="http://schemas.microsoft.com/office/2007/relationships/media" Target="../media/media2.aac"/><Relationship Id="rId16" Type="http://schemas.openxmlformats.org/officeDocument/2006/relationships/audio" Target="../media/media14.aac"/><Relationship Id="rId20" Type="http://schemas.openxmlformats.org/officeDocument/2006/relationships/audio" Target="../media/audio2.wav"/><Relationship Id="rId29" Type="http://schemas.openxmlformats.org/officeDocument/2006/relationships/audio" Target="../media/audio11.wav"/><Relationship Id="rId41" Type="http://schemas.openxmlformats.org/officeDocument/2006/relationships/image" Target="../media/image10.png"/><Relationship Id="rId54" Type="http://schemas.openxmlformats.org/officeDocument/2006/relationships/image" Target="../media/image23.png"/><Relationship Id="rId62" Type="http://schemas.openxmlformats.org/officeDocument/2006/relationships/slide" Target="slide6.xml"/><Relationship Id="rId1" Type="http://schemas.openxmlformats.org/officeDocument/2006/relationships/audio" Target="NULL" TargetMode="External"/><Relationship Id="rId6" Type="http://schemas.microsoft.com/office/2007/relationships/media" Target="../media/media5.aac"/><Relationship Id="rId11" Type="http://schemas.microsoft.com/office/2007/relationships/media" Target="../media/media10.aac"/><Relationship Id="rId24" Type="http://schemas.openxmlformats.org/officeDocument/2006/relationships/audio" Target="../media/audio6.wav"/><Relationship Id="rId32" Type="http://schemas.openxmlformats.org/officeDocument/2006/relationships/image" Target="../media/image1.png"/><Relationship Id="rId37" Type="http://schemas.openxmlformats.org/officeDocument/2006/relationships/slide" Target="slide3.xml"/><Relationship Id="rId40" Type="http://schemas.openxmlformats.org/officeDocument/2006/relationships/image" Target="../media/image9.png"/><Relationship Id="rId45" Type="http://schemas.openxmlformats.org/officeDocument/2006/relationships/image" Target="../media/image14.png"/><Relationship Id="rId53" Type="http://schemas.openxmlformats.org/officeDocument/2006/relationships/image" Target="../media/image22.png"/><Relationship Id="rId58" Type="http://schemas.openxmlformats.org/officeDocument/2006/relationships/image" Target="../media/image26.png"/><Relationship Id="rId5" Type="http://schemas.microsoft.com/office/2007/relationships/media" Target="../media/media4.aac"/><Relationship Id="rId15" Type="http://schemas.microsoft.com/office/2007/relationships/media" Target="../media/media14.aac"/><Relationship Id="rId23" Type="http://schemas.openxmlformats.org/officeDocument/2006/relationships/audio" Target="../media/audio5.wav"/><Relationship Id="rId28" Type="http://schemas.openxmlformats.org/officeDocument/2006/relationships/audio" Target="../media/audio10.wav"/><Relationship Id="rId36" Type="http://schemas.openxmlformats.org/officeDocument/2006/relationships/slide" Target="slide11.xml"/><Relationship Id="rId49" Type="http://schemas.openxmlformats.org/officeDocument/2006/relationships/image" Target="../media/image18.png"/><Relationship Id="rId57" Type="http://schemas.openxmlformats.org/officeDocument/2006/relationships/slide" Target="slide1.xml"/><Relationship Id="rId61" Type="http://schemas.openxmlformats.org/officeDocument/2006/relationships/slide" Target="slide4.xml"/><Relationship Id="rId10" Type="http://schemas.microsoft.com/office/2007/relationships/media" Target="../media/media9.aac"/><Relationship Id="rId19" Type="http://schemas.openxmlformats.org/officeDocument/2006/relationships/notesSlide" Target="../notesSlides/notesSlide1.xml"/><Relationship Id="rId31" Type="http://schemas.openxmlformats.org/officeDocument/2006/relationships/audio" Target="../media/audio13.wav"/><Relationship Id="rId44" Type="http://schemas.openxmlformats.org/officeDocument/2006/relationships/image" Target="../media/image13.png"/><Relationship Id="rId52" Type="http://schemas.openxmlformats.org/officeDocument/2006/relationships/image" Target="../media/image21.png"/><Relationship Id="rId60" Type="http://schemas.openxmlformats.org/officeDocument/2006/relationships/slide" Target="slide9.xml"/><Relationship Id="rId65" Type="http://schemas.openxmlformats.org/officeDocument/2006/relationships/image" Target="../media/image27.png"/><Relationship Id="rId4" Type="http://schemas.openxmlformats.org/officeDocument/2006/relationships/audio" Target="../media/media3.aac"/><Relationship Id="rId9" Type="http://schemas.microsoft.com/office/2007/relationships/media" Target="../media/media8.aac"/><Relationship Id="rId14" Type="http://schemas.microsoft.com/office/2007/relationships/media" Target="../media/media13.aac"/><Relationship Id="rId22" Type="http://schemas.openxmlformats.org/officeDocument/2006/relationships/audio" Target="../media/audio4.wav"/><Relationship Id="rId27" Type="http://schemas.openxmlformats.org/officeDocument/2006/relationships/audio" Target="../media/audio9.wav"/><Relationship Id="rId30" Type="http://schemas.openxmlformats.org/officeDocument/2006/relationships/audio" Target="../media/audio12.wav"/><Relationship Id="rId35" Type="http://schemas.openxmlformats.org/officeDocument/2006/relationships/slide" Target="slide7.xml"/><Relationship Id="rId43" Type="http://schemas.openxmlformats.org/officeDocument/2006/relationships/image" Target="../media/image12.png"/><Relationship Id="rId48" Type="http://schemas.openxmlformats.org/officeDocument/2006/relationships/image" Target="../media/image17.png"/><Relationship Id="rId56" Type="http://schemas.openxmlformats.org/officeDocument/2006/relationships/image" Target="../media/image25.png"/><Relationship Id="rId64" Type="http://schemas.openxmlformats.org/officeDocument/2006/relationships/slide" Target="slide8.xml"/><Relationship Id="rId8" Type="http://schemas.microsoft.com/office/2007/relationships/media" Target="../media/media7.aac"/><Relationship Id="rId51" Type="http://schemas.openxmlformats.org/officeDocument/2006/relationships/image" Target="../media/image20.png"/><Relationship Id="rId3" Type="http://schemas.microsoft.com/office/2007/relationships/media" Target="../media/media3.aac"/><Relationship Id="rId12" Type="http://schemas.microsoft.com/office/2007/relationships/media" Target="../media/media11.aac"/><Relationship Id="rId17" Type="http://schemas.microsoft.com/office/2007/relationships/media" Target="../media/media15.aac"/><Relationship Id="rId25" Type="http://schemas.openxmlformats.org/officeDocument/2006/relationships/audio" Target="../media/audio7.wav"/><Relationship Id="rId33" Type="http://schemas.openxmlformats.org/officeDocument/2006/relationships/image" Target="../media/image2.jpeg"/><Relationship Id="rId38" Type="http://schemas.openxmlformats.org/officeDocument/2006/relationships/image" Target="../media/image7.jpeg"/><Relationship Id="rId46" Type="http://schemas.openxmlformats.org/officeDocument/2006/relationships/image" Target="../media/image15.png"/><Relationship Id="rId59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19.aac"/><Relationship Id="rId13" Type="http://schemas.openxmlformats.org/officeDocument/2006/relationships/slideLayout" Target="../slideLayouts/slideLayout6.xml"/><Relationship Id="rId18" Type="http://schemas.openxmlformats.org/officeDocument/2006/relationships/image" Target="../media/image28.png"/><Relationship Id="rId3" Type="http://schemas.microsoft.com/office/2007/relationships/media" Target="../media/media16.mp3"/><Relationship Id="rId21" Type="http://schemas.openxmlformats.org/officeDocument/2006/relationships/image" Target="../media/image31.jpeg"/><Relationship Id="rId7" Type="http://schemas.microsoft.com/office/2007/relationships/media" Target="../media/media18.aac"/><Relationship Id="rId12" Type="http://schemas.microsoft.com/office/2007/relationships/media" Target="../media/media23.aac"/><Relationship Id="rId17" Type="http://schemas.openxmlformats.org/officeDocument/2006/relationships/slide" Target="slide2.xml"/><Relationship Id="rId2" Type="http://schemas.openxmlformats.org/officeDocument/2006/relationships/audio" Target="../media/media11.aac"/><Relationship Id="rId16" Type="http://schemas.openxmlformats.org/officeDocument/2006/relationships/image" Target="../media/image2.jpeg"/><Relationship Id="rId20" Type="http://schemas.openxmlformats.org/officeDocument/2006/relationships/image" Target="../media/image30.jpeg"/><Relationship Id="rId1" Type="http://schemas.microsoft.com/office/2007/relationships/media" Target="../media/media11.aac"/><Relationship Id="rId6" Type="http://schemas.microsoft.com/office/2007/relationships/media" Target="../media/media17.mp3"/><Relationship Id="rId11" Type="http://schemas.microsoft.com/office/2007/relationships/media" Target="../media/media22.aac"/><Relationship Id="rId24" Type="http://schemas.openxmlformats.org/officeDocument/2006/relationships/image" Target="../media/image34.jpeg"/><Relationship Id="rId5" Type="http://schemas.openxmlformats.org/officeDocument/2006/relationships/audio" Target="NULL" TargetMode="External"/><Relationship Id="rId15" Type="http://schemas.openxmlformats.org/officeDocument/2006/relationships/image" Target="../media/image1.png"/><Relationship Id="rId23" Type="http://schemas.openxmlformats.org/officeDocument/2006/relationships/image" Target="../media/image33.jpeg"/><Relationship Id="rId10" Type="http://schemas.microsoft.com/office/2007/relationships/media" Target="../media/media21.aac"/><Relationship Id="rId19" Type="http://schemas.openxmlformats.org/officeDocument/2006/relationships/image" Target="../media/image29.jpeg"/><Relationship Id="rId4" Type="http://schemas.openxmlformats.org/officeDocument/2006/relationships/audio" Target="../media/media16.mp3"/><Relationship Id="rId9" Type="http://schemas.microsoft.com/office/2007/relationships/media" Target="../media/media20.aac"/><Relationship Id="rId14" Type="http://schemas.openxmlformats.org/officeDocument/2006/relationships/audio" Target="../media/audio1.wav"/><Relationship Id="rId22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media" Target="../media/media26.aac"/><Relationship Id="rId13" Type="http://schemas.microsoft.com/office/2007/relationships/media" Target="../media/media29.aac"/><Relationship Id="rId18" Type="http://schemas.openxmlformats.org/officeDocument/2006/relationships/slide" Target="slide2.xml"/><Relationship Id="rId3" Type="http://schemas.openxmlformats.org/officeDocument/2006/relationships/audio" Target="NULL" TargetMode="External"/><Relationship Id="rId21" Type="http://schemas.openxmlformats.org/officeDocument/2006/relationships/image" Target="../media/image36.jpeg"/><Relationship Id="rId7" Type="http://schemas.openxmlformats.org/officeDocument/2006/relationships/audio" Target="../media/media4.aac"/><Relationship Id="rId12" Type="http://schemas.microsoft.com/office/2007/relationships/media" Target="../media/media28.aac"/><Relationship Id="rId17" Type="http://schemas.openxmlformats.org/officeDocument/2006/relationships/image" Target="../media/image2.jpeg"/><Relationship Id="rId25" Type="http://schemas.openxmlformats.org/officeDocument/2006/relationships/image" Target="../media/image40.jpg"/><Relationship Id="rId2" Type="http://schemas.openxmlformats.org/officeDocument/2006/relationships/audio" Target="../media/media14.aac"/><Relationship Id="rId16" Type="http://schemas.openxmlformats.org/officeDocument/2006/relationships/image" Target="../media/image1.png"/><Relationship Id="rId20" Type="http://schemas.openxmlformats.org/officeDocument/2006/relationships/image" Target="../media/image35.jpeg"/><Relationship Id="rId1" Type="http://schemas.microsoft.com/office/2007/relationships/media" Target="../media/media14.aac"/><Relationship Id="rId6" Type="http://schemas.microsoft.com/office/2007/relationships/media" Target="../media/media4.aac"/><Relationship Id="rId11" Type="http://schemas.microsoft.com/office/2007/relationships/media" Target="../media/media27.aac"/><Relationship Id="rId24" Type="http://schemas.openxmlformats.org/officeDocument/2006/relationships/image" Target="../media/image39.jpeg"/><Relationship Id="rId5" Type="http://schemas.microsoft.com/office/2007/relationships/media" Target="../media/media25.mp3"/><Relationship Id="rId15" Type="http://schemas.openxmlformats.org/officeDocument/2006/relationships/audio" Target="../media/audio1.wav"/><Relationship Id="rId23" Type="http://schemas.openxmlformats.org/officeDocument/2006/relationships/image" Target="../media/image38.jpeg"/><Relationship Id="rId10" Type="http://schemas.openxmlformats.org/officeDocument/2006/relationships/audio" Target="../media/media15.aac"/><Relationship Id="rId19" Type="http://schemas.openxmlformats.org/officeDocument/2006/relationships/image" Target="../media/image9.png"/><Relationship Id="rId4" Type="http://schemas.microsoft.com/office/2007/relationships/media" Target="../media/media24.aac"/><Relationship Id="rId9" Type="http://schemas.microsoft.com/office/2007/relationships/media" Target="../media/media15.aac"/><Relationship Id="rId14" Type="http://schemas.openxmlformats.org/officeDocument/2006/relationships/slideLayout" Target="../slideLayouts/slideLayout2.xml"/><Relationship Id="rId22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24.aac"/><Relationship Id="rId13" Type="http://schemas.microsoft.com/office/2007/relationships/media" Target="../media/media32.aac"/><Relationship Id="rId18" Type="http://schemas.openxmlformats.org/officeDocument/2006/relationships/image" Target="../media/image2.jpeg"/><Relationship Id="rId26" Type="http://schemas.openxmlformats.org/officeDocument/2006/relationships/image" Target="../media/image47.jpeg"/><Relationship Id="rId3" Type="http://schemas.microsoft.com/office/2007/relationships/media" Target="../media/media14.aac"/><Relationship Id="rId21" Type="http://schemas.openxmlformats.org/officeDocument/2006/relationships/image" Target="../media/image42.png"/><Relationship Id="rId7" Type="http://schemas.microsoft.com/office/2007/relationships/media" Target="../media/media24.aac"/><Relationship Id="rId12" Type="http://schemas.openxmlformats.org/officeDocument/2006/relationships/audio" Target="../media/media15.aac"/><Relationship Id="rId17" Type="http://schemas.openxmlformats.org/officeDocument/2006/relationships/image" Target="../media/image1.png"/><Relationship Id="rId25" Type="http://schemas.openxmlformats.org/officeDocument/2006/relationships/image" Target="../media/image46.jpeg"/><Relationship Id="rId2" Type="http://schemas.microsoft.com/office/2007/relationships/media" Target="../media/media16.mp3"/><Relationship Id="rId16" Type="http://schemas.openxmlformats.org/officeDocument/2006/relationships/audio" Target="../media/audio1.wav"/><Relationship Id="rId20" Type="http://schemas.openxmlformats.org/officeDocument/2006/relationships/image" Target="../media/image41.png"/><Relationship Id="rId1" Type="http://schemas.openxmlformats.org/officeDocument/2006/relationships/audio" Target="NULL" TargetMode="External"/><Relationship Id="rId6" Type="http://schemas.openxmlformats.org/officeDocument/2006/relationships/audio" Target="../media/media31.aac"/><Relationship Id="rId11" Type="http://schemas.microsoft.com/office/2007/relationships/media" Target="../media/media15.aac"/><Relationship Id="rId24" Type="http://schemas.openxmlformats.org/officeDocument/2006/relationships/image" Target="../media/image45.jpeg"/><Relationship Id="rId5" Type="http://schemas.microsoft.com/office/2007/relationships/media" Target="../media/media31.aac"/><Relationship Id="rId15" Type="http://schemas.openxmlformats.org/officeDocument/2006/relationships/slideLayout" Target="../slideLayouts/slideLayout4.xml"/><Relationship Id="rId23" Type="http://schemas.openxmlformats.org/officeDocument/2006/relationships/image" Target="../media/image44.jpeg"/><Relationship Id="rId10" Type="http://schemas.openxmlformats.org/officeDocument/2006/relationships/audio" Target="../media/media25.mp3"/><Relationship Id="rId19" Type="http://schemas.openxmlformats.org/officeDocument/2006/relationships/slide" Target="slide2.xml"/><Relationship Id="rId4" Type="http://schemas.microsoft.com/office/2007/relationships/media" Target="../media/media30.aac"/><Relationship Id="rId9" Type="http://schemas.microsoft.com/office/2007/relationships/media" Target="../media/media25.mp3"/><Relationship Id="rId14" Type="http://schemas.microsoft.com/office/2007/relationships/media" Target="../media/media33.aac"/><Relationship Id="rId22" Type="http://schemas.openxmlformats.org/officeDocument/2006/relationships/image" Target="../media/image4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34.aac"/><Relationship Id="rId13" Type="http://schemas.openxmlformats.org/officeDocument/2006/relationships/audio" Target="NULL" TargetMode="External"/><Relationship Id="rId18" Type="http://schemas.openxmlformats.org/officeDocument/2006/relationships/audio" Target="../media/audio1.wav"/><Relationship Id="rId26" Type="http://schemas.openxmlformats.org/officeDocument/2006/relationships/image" Target="../media/image51.png"/><Relationship Id="rId3" Type="http://schemas.microsoft.com/office/2007/relationships/media" Target="../media/media14.aac"/><Relationship Id="rId21" Type="http://schemas.openxmlformats.org/officeDocument/2006/relationships/slide" Target="slide2.xml"/><Relationship Id="rId7" Type="http://schemas.microsoft.com/office/2007/relationships/media" Target="../media/media34.aac"/><Relationship Id="rId12" Type="http://schemas.openxmlformats.org/officeDocument/2006/relationships/audio" Target="../media/media15.aac"/><Relationship Id="rId17" Type="http://schemas.openxmlformats.org/officeDocument/2006/relationships/slideLayout" Target="../slideLayouts/slideLayout4.xml"/><Relationship Id="rId25" Type="http://schemas.openxmlformats.org/officeDocument/2006/relationships/image" Target="../media/image50.png"/><Relationship Id="rId2" Type="http://schemas.openxmlformats.org/officeDocument/2006/relationships/audio" Target="../media/media10.aac"/><Relationship Id="rId16" Type="http://schemas.microsoft.com/office/2007/relationships/media" Target="../media/media37.aac"/><Relationship Id="rId20" Type="http://schemas.openxmlformats.org/officeDocument/2006/relationships/image" Target="../media/image2.jpeg"/><Relationship Id="rId29" Type="http://schemas.openxmlformats.org/officeDocument/2006/relationships/image" Target="../media/image54.jpg"/><Relationship Id="rId1" Type="http://schemas.microsoft.com/office/2007/relationships/media" Target="../media/media10.aac"/><Relationship Id="rId6" Type="http://schemas.openxmlformats.org/officeDocument/2006/relationships/audio" Target="../media/media17.mp3"/><Relationship Id="rId11" Type="http://schemas.microsoft.com/office/2007/relationships/media" Target="../media/media15.aac"/><Relationship Id="rId24" Type="http://schemas.openxmlformats.org/officeDocument/2006/relationships/image" Target="../media/image49.png"/><Relationship Id="rId5" Type="http://schemas.microsoft.com/office/2007/relationships/media" Target="../media/media17.mp3"/><Relationship Id="rId15" Type="http://schemas.microsoft.com/office/2007/relationships/media" Target="../media/media24.aac"/><Relationship Id="rId23" Type="http://schemas.microsoft.com/office/2007/relationships/hdphoto" Target="../media/hdphoto2.wdp"/><Relationship Id="rId28" Type="http://schemas.openxmlformats.org/officeDocument/2006/relationships/image" Target="../media/image53.jpg"/><Relationship Id="rId10" Type="http://schemas.openxmlformats.org/officeDocument/2006/relationships/audio" Target="../media/media35.aac"/><Relationship Id="rId19" Type="http://schemas.openxmlformats.org/officeDocument/2006/relationships/image" Target="../media/image1.png"/><Relationship Id="rId4" Type="http://schemas.openxmlformats.org/officeDocument/2006/relationships/audio" Target="../media/media14.aac"/><Relationship Id="rId9" Type="http://schemas.microsoft.com/office/2007/relationships/media" Target="../media/media35.aac"/><Relationship Id="rId14" Type="http://schemas.microsoft.com/office/2007/relationships/media" Target="../media/media36.aac"/><Relationship Id="rId22" Type="http://schemas.openxmlformats.org/officeDocument/2006/relationships/image" Target="../media/image48.png"/><Relationship Id="rId27" Type="http://schemas.openxmlformats.org/officeDocument/2006/relationships/image" Target="../media/image52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5.aac"/><Relationship Id="rId13" Type="http://schemas.microsoft.com/office/2007/relationships/media" Target="../media/media39.aac"/><Relationship Id="rId18" Type="http://schemas.openxmlformats.org/officeDocument/2006/relationships/image" Target="../media/image1.png"/><Relationship Id="rId3" Type="http://schemas.microsoft.com/office/2007/relationships/media" Target="../media/media25.mp3"/><Relationship Id="rId21" Type="http://schemas.microsoft.com/office/2007/relationships/hdphoto" Target="../media/hdphoto3.wdp"/><Relationship Id="rId7" Type="http://schemas.microsoft.com/office/2007/relationships/media" Target="../media/media15.aac"/><Relationship Id="rId12" Type="http://schemas.microsoft.com/office/2007/relationships/media" Target="../media/media38.aac"/><Relationship Id="rId17" Type="http://schemas.openxmlformats.org/officeDocument/2006/relationships/audio" Target="../media/audio1.wav"/><Relationship Id="rId25" Type="http://schemas.openxmlformats.org/officeDocument/2006/relationships/image" Target="../media/image58.png"/><Relationship Id="rId2" Type="http://schemas.openxmlformats.org/officeDocument/2006/relationships/audio" Target="../media/media14.aac"/><Relationship Id="rId16" Type="http://schemas.openxmlformats.org/officeDocument/2006/relationships/slideLayout" Target="../slideLayouts/slideLayout4.xml"/><Relationship Id="rId20" Type="http://schemas.openxmlformats.org/officeDocument/2006/relationships/image" Target="../media/image55.png"/><Relationship Id="rId1" Type="http://schemas.microsoft.com/office/2007/relationships/media" Target="../media/media14.aac"/><Relationship Id="rId6" Type="http://schemas.openxmlformats.org/officeDocument/2006/relationships/audio" Target="../media/media24.aac"/><Relationship Id="rId11" Type="http://schemas.openxmlformats.org/officeDocument/2006/relationships/audio" Target="NULL" TargetMode="External"/><Relationship Id="rId24" Type="http://schemas.openxmlformats.org/officeDocument/2006/relationships/image" Target="../media/image57.png"/><Relationship Id="rId5" Type="http://schemas.microsoft.com/office/2007/relationships/media" Target="../media/media24.aac"/><Relationship Id="rId15" Type="http://schemas.microsoft.com/office/2007/relationships/media" Target="../media/media40.aac"/><Relationship Id="rId23" Type="http://schemas.openxmlformats.org/officeDocument/2006/relationships/image" Target="../media/image56.png"/><Relationship Id="rId10" Type="http://schemas.openxmlformats.org/officeDocument/2006/relationships/audio" Target="../media/media6.aac"/><Relationship Id="rId19" Type="http://schemas.openxmlformats.org/officeDocument/2006/relationships/image" Target="../media/image2.jpeg"/><Relationship Id="rId4" Type="http://schemas.openxmlformats.org/officeDocument/2006/relationships/audio" Target="../media/media25.mp3"/><Relationship Id="rId9" Type="http://schemas.microsoft.com/office/2007/relationships/media" Target="../media/media6.aac"/><Relationship Id="rId14" Type="http://schemas.openxmlformats.org/officeDocument/2006/relationships/audio" Target="../media/media39.aac"/><Relationship Id="rId22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1.aac"/><Relationship Id="rId13" Type="http://schemas.microsoft.com/office/2007/relationships/media" Target="../media/media15.aac"/><Relationship Id="rId18" Type="http://schemas.microsoft.com/office/2007/relationships/media" Target="../media/media45.aac"/><Relationship Id="rId26" Type="http://schemas.openxmlformats.org/officeDocument/2006/relationships/slide" Target="slide2.xml"/><Relationship Id="rId3" Type="http://schemas.microsoft.com/office/2007/relationships/media" Target="../media/media17.mp3"/><Relationship Id="rId21" Type="http://schemas.openxmlformats.org/officeDocument/2006/relationships/slideLayout" Target="../slideLayouts/slideLayout4.xml"/><Relationship Id="rId7" Type="http://schemas.microsoft.com/office/2007/relationships/media" Target="../media/media41.aac"/><Relationship Id="rId12" Type="http://schemas.openxmlformats.org/officeDocument/2006/relationships/audio" Target="../media/media42.aac"/><Relationship Id="rId17" Type="http://schemas.microsoft.com/office/2007/relationships/media" Target="../media/media44.aac"/><Relationship Id="rId25" Type="http://schemas.openxmlformats.org/officeDocument/2006/relationships/image" Target="../media/image59.png"/><Relationship Id="rId33" Type="http://schemas.openxmlformats.org/officeDocument/2006/relationships/image" Target="../media/image65.jpeg"/><Relationship Id="rId2" Type="http://schemas.openxmlformats.org/officeDocument/2006/relationships/audio" Target="../media/media25.mp3"/><Relationship Id="rId16" Type="http://schemas.microsoft.com/office/2007/relationships/media" Target="../media/media43.aac"/><Relationship Id="rId20" Type="http://schemas.openxmlformats.org/officeDocument/2006/relationships/audio" Target="../media/media46.aac"/><Relationship Id="rId29" Type="http://schemas.openxmlformats.org/officeDocument/2006/relationships/image" Target="../media/image62.jpeg"/><Relationship Id="rId1" Type="http://schemas.microsoft.com/office/2007/relationships/media" Target="../media/media25.mp3"/><Relationship Id="rId6" Type="http://schemas.openxmlformats.org/officeDocument/2006/relationships/audio" Target="../media/media24.aac"/><Relationship Id="rId11" Type="http://schemas.microsoft.com/office/2007/relationships/media" Target="../media/media42.aac"/><Relationship Id="rId24" Type="http://schemas.openxmlformats.org/officeDocument/2006/relationships/image" Target="../media/image2.jpeg"/><Relationship Id="rId32" Type="http://schemas.microsoft.com/office/2007/relationships/hdphoto" Target="../media/hdphoto4.wdp"/><Relationship Id="rId5" Type="http://schemas.microsoft.com/office/2007/relationships/media" Target="../media/media24.aac"/><Relationship Id="rId15" Type="http://schemas.openxmlformats.org/officeDocument/2006/relationships/audio" Target="NULL" TargetMode="External"/><Relationship Id="rId23" Type="http://schemas.openxmlformats.org/officeDocument/2006/relationships/image" Target="../media/image1.png"/><Relationship Id="rId28" Type="http://schemas.openxmlformats.org/officeDocument/2006/relationships/image" Target="../media/image61.jpeg"/><Relationship Id="rId10" Type="http://schemas.openxmlformats.org/officeDocument/2006/relationships/audio" Target="../media/media7.aac"/><Relationship Id="rId19" Type="http://schemas.microsoft.com/office/2007/relationships/media" Target="../media/media46.aac"/><Relationship Id="rId31" Type="http://schemas.openxmlformats.org/officeDocument/2006/relationships/image" Target="../media/image64.png"/><Relationship Id="rId4" Type="http://schemas.openxmlformats.org/officeDocument/2006/relationships/audio" Target="../media/media17.mp3"/><Relationship Id="rId9" Type="http://schemas.microsoft.com/office/2007/relationships/media" Target="../media/media7.aac"/><Relationship Id="rId14" Type="http://schemas.openxmlformats.org/officeDocument/2006/relationships/audio" Target="../media/media15.aac"/><Relationship Id="rId22" Type="http://schemas.openxmlformats.org/officeDocument/2006/relationships/audio" Target="../media/audio1.wav"/><Relationship Id="rId27" Type="http://schemas.openxmlformats.org/officeDocument/2006/relationships/image" Target="../media/image60.png"/><Relationship Id="rId30" Type="http://schemas.openxmlformats.org/officeDocument/2006/relationships/image" Target="../media/image6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25.mp3"/><Relationship Id="rId13" Type="http://schemas.microsoft.com/office/2007/relationships/media" Target="../media/media48.aac"/><Relationship Id="rId18" Type="http://schemas.openxmlformats.org/officeDocument/2006/relationships/image" Target="../media/image2.jpeg"/><Relationship Id="rId26" Type="http://schemas.openxmlformats.org/officeDocument/2006/relationships/image" Target="../media/image72.jpeg"/><Relationship Id="rId3" Type="http://schemas.microsoft.com/office/2007/relationships/media" Target="../media/media24.aac"/><Relationship Id="rId21" Type="http://schemas.openxmlformats.org/officeDocument/2006/relationships/image" Target="../media/image67.jpeg"/><Relationship Id="rId7" Type="http://schemas.microsoft.com/office/2007/relationships/media" Target="../media/media25.mp3"/><Relationship Id="rId12" Type="http://schemas.microsoft.com/office/2007/relationships/media" Target="../media/media47.aac"/><Relationship Id="rId17" Type="http://schemas.openxmlformats.org/officeDocument/2006/relationships/image" Target="../media/image1.png"/><Relationship Id="rId25" Type="http://schemas.openxmlformats.org/officeDocument/2006/relationships/image" Target="../media/image71.png"/><Relationship Id="rId2" Type="http://schemas.openxmlformats.org/officeDocument/2006/relationships/audio" Target="../media/media15.aac"/><Relationship Id="rId16" Type="http://schemas.openxmlformats.org/officeDocument/2006/relationships/audio" Target="../media/audio11.wav"/><Relationship Id="rId20" Type="http://schemas.openxmlformats.org/officeDocument/2006/relationships/image" Target="../media/image66.png"/><Relationship Id="rId1" Type="http://schemas.microsoft.com/office/2007/relationships/media" Target="../media/media15.aac"/><Relationship Id="rId6" Type="http://schemas.openxmlformats.org/officeDocument/2006/relationships/audio" Target="../media/media14.aac"/><Relationship Id="rId11" Type="http://schemas.openxmlformats.org/officeDocument/2006/relationships/audio" Target="NULL" TargetMode="External"/><Relationship Id="rId24" Type="http://schemas.openxmlformats.org/officeDocument/2006/relationships/image" Target="../media/image70.png"/><Relationship Id="rId5" Type="http://schemas.microsoft.com/office/2007/relationships/media" Target="../media/media14.aac"/><Relationship Id="rId15" Type="http://schemas.openxmlformats.org/officeDocument/2006/relationships/audio" Target="../media/audio1.wav"/><Relationship Id="rId23" Type="http://schemas.openxmlformats.org/officeDocument/2006/relationships/image" Target="../media/image69.jpeg"/><Relationship Id="rId28" Type="http://schemas.openxmlformats.org/officeDocument/2006/relationships/image" Target="../media/image74.png"/><Relationship Id="rId10" Type="http://schemas.openxmlformats.org/officeDocument/2006/relationships/audio" Target="../media/media5.aac"/><Relationship Id="rId19" Type="http://schemas.openxmlformats.org/officeDocument/2006/relationships/slide" Target="slide2.xml"/><Relationship Id="rId4" Type="http://schemas.openxmlformats.org/officeDocument/2006/relationships/audio" Target="../media/media24.aac"/><Relationship Id="rId9" Type="http://schemas.microsoft.com/office/2007/relationships/media" Target="../media/media5.aac"/><Relationship Id="rId14" Type="http://schemas.openxmlformats.org/officeDocument/2006/relationships/slideLayout" Target="../slideLayouts/slideLayout4.xml"/><Relationship Id="rId22" Type="http://schemas.openxmlformats.org/officeDocument/2006/relationships/image" Target="../media/image68.jpeg"/><Relationship Id="rId27" Type="http://schemas.openxmlformats.org/officeDocument/2006/relationships/image" Target="../media/image7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начало">
            <a:hlinkClick r:id="" action="ppaction://media"/>
            <a:extLst>
              <a:ext uri="{FF2B5EF4-FFF2-40B4-BE49-F238E27FC236}">
                <a16:creationId xmlns:a16="http://schemas.microsoft.com/office/drawing/2014/main" id="{716C9690-F43C-81E0-F945-EE834989FE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39532" y="4837531"/>
            <a:ext cx="609600" cy="60960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772E18AC-F949-EA99-FE5E-FA59FB39AA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12" descr="Милый,тигр,2022">
            <a:extLst>
              <a:ext uri="{FF2B5EF4-FFF2-40B4-BE49-F238E27FC236}">
                <a16:creationId xmlns:a16="http://schemas.microsoft.com/office/drawing/2014/main" id="{0391C09C-5EF1-F3E7-98DD-A47B59F8145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12" descr="Векторная Иллюстрация животных мира">
            <a:extLst>
              <a:ext uri="{FF2B5EF4-FFF2-40B4-BE49-F238E27FC236}">
                <a16:creationId xmlns:a16="http://schemas.microsoft.com/office/drawing/2014/main" id="{606CE622-7995-4A5B-014A-283AAB0FE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30" y="126382"/>
            <a:ext cx="6605236" cy="660523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71B9D9-E5EC-420D-D4B0-41503294244B}"/>
              </a:ext>
            </a:extLst>
          </p:cNvPr>
          <p:cNvSpPr txBox="1"/>
          <p:nvPr/>
        </p:nvSpPr>
        <p:spPr>
          <a:xfrm>
            <a:off x="7131210" y="252764"/>
            <a:ext cx="4850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Georgia" panose="02040502050405020303" pitchFamily="18" charset="0"/>
              </a:rPr>
              <a:t>Животные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Georgia" panose="02040502050405020303" pitchFamily="18" charset="0"/>
              </a:rPr>
              <a:t>России</a:t>
            </a:r>
          </a:p>
        </p:txBody>
      </p:sp>
      <p:pic>
        <p:nvPicPr>
          <p:cNvPr id="2" name="Рисунок 1">
            <a:hlinkClick r:id="rId8" action="ppaction://hlinksldjump"/>
            <a:extLst>
              <a:ext uri="{FF2B5EF4-FFF2-40B4-BE49-F238E27FC236}">
                <a16:creationId xmlns:a16="http://schemas.microsoft.com/office/drawing/2014/main" id="{CAB041F4-F673-B147-4704-429A4FCB58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445" y="1915215"/>
            <a:ext cx="1801805" cy="291776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D52E7D9-DAFE-1BD2-4DFD-EE43168EB0A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" r="9284"/>
          <a:stretch/>
        </p:blipFill>
        <p:spPr>
          <a:xfrm>
            <a:off x="8419348" y="1296503"/>
            <a:ext cx="3301240" cy="5124975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F7208E7-00AA-EFFA-E5AC-5204DF30D8DB}"/>
              </a:ext>
            </a:extLst>
          </p:cNvPr>
          <p:cNvSpPr/>
          <p:nvPr/>
        </p:nvSpPr>
        <p:spPr>
          <a:xfrm>
            <a:off x="7179940" y="4374702"/>
            <a:ext cx="1442556" cy="1072429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9CE9CC-A273-B244-64E4-A365F756C4B5}"/>
              </a:ext>
            </a:extLst>
          </p:cNvPr>
          <p:cNvSpPr txBox="1"/>
          <p:nvPr/>
        </p:nvSpPr>
        <p:spPr>
          <a:xfrm>
            <a:off x="7477452" y="5096177"/>
            <a:ext cx="112306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229EA677-7CC4-093E-AB94-6F0B633F2F61}"/>
              </a:ext>
            </a:extLst>
          </p:cNvPr>
          <p:cNvSpPr/>
          <p:nvPr/>
        </p:nvSpPr>
        <p:spPr>
          <a:xfrm rot="20955232">
            <a:off x="7589438" y="4474740"/>
            <a:ext cx="621437" cy="621437"/>
          </a:xfrm>
          <a:prstGeom prst="ellipse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BA6BDB5-ACB2-4E3F-7690-47151023C8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948" y="5510919"/>
            <a:ext cx="1149626" cy="114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30"/>
    </mc:Choice>
    <mc:Fallback xmlns="">
      <p:transition spd="slow" advTm="1213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9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13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2DE01FC6-3E84-9081-B907-C0ABA4E6E6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94483" y="3756732"/>
            <a:ext cx="609600" cy="609600"/>
          </a:xfrm>
          <a:prstGeom prst="rect">
            <a:avLst/>
          </a:prstGeom>
        </p:spPr>
      </p:pic>
      <p:pic>
        <p:nvPicPr>
          <p:cNvPr id="28" name="подумай хорошо">
            <a:hlinkClick r:id="" action="ppaction://media"/>
            <a:extLst>
              <a:ext uri="{FF2B5EF4-FFF2-40B4-BE49-F238E27FC236}">
                <a16:creationId xmlns:a16="http://schemas.microsoft.com/office/drawing/2014/main" id="{C72096F3-B725-B5A6-4757-C14BC4A65D8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160586" y="3336902"/>
            <a:ext cx="609600" cy="609600"/>
          </a:xfrm>
          <a:prstGeom prst="rect">
            <a:avLst/>
          </a:prstGeom>
        </p:spPr>
      </p:pic>
      <p:pic>
        <p:nvPicPr>
          <p:cNvPr id="26" name="zvuk-provala-49">
            <a:hlinkClick r:id="" action="ppaction://media"/>
            <a:extLst>
              <a:ext uri="{FF2B5EF4-FFF2-40B4-BE49-F238E27FC236}">
                <a16:creationId xmlns:a16="http://schemas.microsoft.com/office/drawing/2014/main" id="{30846CFB-A2D3-2D69-B4C6-CABA8EF6B8D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94994" y="4009464"/>
            <a:ext cx="609600" cy="609600"/>
          </a:xfrm>
          <a:prstGeom prst="rect">
            <a:avLst/>
          </a:prstGeom>
        </p:spPr>
      </p:pic>
      <p:pic>
        <p:nvPicPr>
          <p:cNvPr id="27" name="zvuk-provala-49">
            <a:hlinkClick r:id="" action="ppaction://media"/>
            <a:extLst>
              <a:ext uri="{FF2B5EF4-FFF2-40B4-BE49-F238E27FC236}">
                <a16:creationId xmlns:a16="http://schemas.microsoft.com/office/drawing/2014/main" id="{445F956A-3480-C013-19E7-1880AD80368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302342" y="3202219"/>
            <a:ext cx="609600" cy="609600"/>
          </a:xfrm>
          <a:prstGeom prst="rect">
            <a:avLst/>
          </a:prstGeom>
        </p:spPr>
      </p:pic>
      <p:pic>
        <p:nvPicPr>
          <p:cNvPr id="25" name="20240317_140159">
            <a:hlinkClick r:id="" action="ppaction://media"/>
            <a:extLst>
              <a:ext uri="{FF2B5EF4-FFF2-40B4-BE49-F238E27FC236}">
                <a16:creationId xmlns:a16="http://schemas.microsoft.com/office/drawing/2014/main" id="{5EB9F8B2-72B2-FA50-2A0D-9C356D48A6B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646038" y="3543733"/>
            <a:ext cx="609600" cy="609600"/>
          </a:xfrm>
          <a:prstGeom prst="rect">
            <a:avLst/>
          </a:prstGeom>
        </p:spPr>
      </p:pic>
      <p:pic>
        <p:nvPicPr>
          <p:cNvPr id="24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A597CAC6-7C79-2402-50E2-A1759AC2DC80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trim st="868" end="595.433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736955" y="3963563"/>
            <a:ext cx="609600" cy="609600"/>
          </a:xfrm>
          <a:prstGeom prst="rect">
            <a:avLst/>
          </a:prstGeom>
        </p:spPr>
      </p:pic>
      <p:pic>
        <p:nvPicPr>
          <p:cNvPr id="23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43B5EA11-2D0F-5541-27B2-C2B712FD8467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126427" y="4268363"/>
            <a:ext cx="609600" cy="609600"/>
          </a:xfrm>
          <a:prstGeom prst="rect">
            <a:avLst/>
          </a:prstGeom>
        </p:spPr>
      </p:pic>
      <p:pic>
        <p:nvPicPr>
          <p:cNvPr id="22" name="что ест белый медведь">
            <a:hlinkClick r:id="" action="ppaction://media"/>
            <a:extLst>
              <a:ext uri="{FF2B5EF4-FFF2-40B4-BE49-F238E27FC236}">
                <a16:creationId xmlns:a16="http://schemas.microsoft.com/office/drawing/2014/main" id="{46E28D1D-0970-96D4-BBBC-7585DC7E528E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2">
                  <p14:trim st="837" end="720.126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20308" y="3729065"/>
            <a:ext cx="609600" cy="609600"/>
          </a:xfrm>
          <a:prstGeom prst="rect">
            <a:avLst/>
          </a:prstGeom>
        </p:spPr>
      </p:pic>
      <p:pic>
        <p:nvPicPr>
          <p:cNvPr id="16" name="след белого медведя">
            <a:hlinkClick r:id="" action="ppaction://media"/>
            <a:extLst>
              <a:ext uri="{FF2B5EF4-FFF2-40B4-BE49-F238E27FC236}">
                <a16:creationId xmlns:a16="http://schemas.microsoft.com/office/drawing/2014/main" id="{9EC556A5-A9C8-541F-C2AE-1098F98BA8CD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3">
                  <p14:trim st="1030" end="838.9222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340963" y="3832501"/>
            <a:ext cx="609600" cy="6096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50A2BA48-1856-8F08-DA79-04968CB311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BC1C88-2086-3662-D78B-DDBAAB09E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751" y="346705"/>
            <a:ext cx="2328300" cy="132556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 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77D89C5-72F2-BF96-594A-9830B738A263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118615" y="1999718"/>
            <a:ext cx="3961867" cy="380970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927E2F27-0240-5C98-1AE3-3AFAF1AA0963}"/>
              </a:ext>
            </a:extLst>
          </p:cNvPr>
          <p:cNvSpPr/>
          <p:nvPr/>
        </p:nvSpPr>
        <p:spPr>
          <a:xfrm>
            <a:off x="10848512" y="98717"/>
            <a:ext cx="1260000" cy="900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верх 5">
            <a:hlinkClick r:id="rId21" action="ppaction://hlinksldjump"/>
            <a:extLst>
              <a:ext uri="{FF2B5EF4-FFF2-40B4-BE49-F238E27FC236}">
                <a16:creationId xmlns:a16="http://schemas.microsoft.com/office/drawing/2014/main" id="{A219C6AF-FC34-3FCD-2248-6D679DAA09D8}"/>
              </a:ext>
            </a:extLst>
          </p:cNvPr>
          <p:cNvSpPr/>
          <p:nvPr/>
        </p:nvSpPr>
        <p:spPr>
          <a:xfrm>
            <a:off x="11098150" y="166288"/>
            <a:ext cx="760723" cy="697752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E9AE3B7A-C3A0-C0A8-467A-99A75F5FE046}"/>
              </a:ext>
            </a:extLst>
          </p:cNvPr>
          <p:cNvSpPr/>
          <p:nvPr/>
        </p:nvSpPr>
        <p:spPr>
          <a:xfrm>
            <a:off x="4372681" y="1634167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7A20FAF-1892-8EC8-0331-F4228C104067}"/>
              </a:ext>
            </a:extLst>
          </p:cNvPr>
          <p:cNvSpPr/>
          <p:nvPr/>
        </p:nvSpPr>
        <p:spPr>
          <a:xfrm>
            <a:off x="7716320" y="1343818"/>
            <a:ext cx="1882066" cy="186292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7CBFF9F-94B6-EA1A-1D96-E0558528E86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756" y="1634167"/>
            <a:ext cx="1323194" cy="1323194"/>
          </a:xfrm>
          <a:prstGeom prst="rect">
            <a:avLst/>
          </a:prstGeom>
        </p:spPr>
      </p:pic>
      <p:sp>
        <p:nvSpPr>
          <p:cNvPr id="12" name="Овал 11">
            <a:extLst>
              <a:ext uri="{FF2B5EF4-FFF2-40B4-BE49-F238E27FC236}">
                <a16:creationId xmlns:a16="http://schemas.microsoft.com/office/drawing/2014/main" id="{372616F9-BFA6-5BB9-9DAF-3E361886F9E3}"/>
              </a:ext>
            </a:extLst>
          </p:cNvPr>
          <p:cNvSpPr/>
          <p:nvPr/>
        </p:nvSpPr>
        <p:spPr>
          <a:xfrm>
            <a:off x="5611090" y="1339295"/>
            <a:ext cx="1882066" cy="186292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822F9483-0AAF-7613-8E8A-2D167B797F9C}"/>
              </a:ext>
            </a:extLst>
          </p:cNvPr>
          <p:cNvSpPr/>
          <p:nvPr/>
        </p:nvSpPr>
        <p:spPr>
          <a:xfrm>
            <a:off x="9877822" y="1340217"/>
            <a:ext cx="1882066" cy="186292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6163674-C550-F99C-D4DD-338AD96FF82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446" y="1422439"/>
            <a:ext cx="1630407" cy="1624231"/>
          </a:xfrm>
          <a:prstGeom prst="rect">
            <a:avLst/>
          </a:prstGeom>
        </p:spPr>
      </p:pic>
      <p:pic>
        <p:nvPicPr>
          <p:cNvPr id="15" name="Picture 30" descr="След медведя - фото и картинки: 59 штук">
            <a:extLst>
              <a:ext uri="{FF2B5EF4-FFF2-40B4-BE49-F238E27FC236}">
                <a16:creationId xmlns:a16="http://schemas.microsoft.com/office/drawing/2014/main" id="{250B973F-F4F5-9F9F-7954-27AFA2A676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1976" y="1450528"/>
            <a:ext cx="1568052" cy="156805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id="{E256E231-8F0D-A484-B883-933BAE668420}"/>
              </a:ext>
            </a:extLst>
          </p:cNvPr>
          <p:cNvSpPr/>
          <p:nvPr/>
        </p:nvSpPr>
        <p:spPr>
          <a:xfrm>
            <a:off x="7881524" y="3946502"/>
            <a:ext cx="1882066" cy="186292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A2BDF4A9-DFE5-6A78-5F72-8DD40A64D625}"/>
              </a:ext>
            </a:extLst>
          </p:cNvPr>
          <p:cNvSpPr/>
          <p:nvPr/>
        </p:nvSpPr>
        <p:spPr>
          <a:xfrm>
            <a:off x="10079738" y="3946502"/>
            <a:ext cx="1882066" cy="186292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53808757-E7DF-E22B-5B85-57B5B25BE7F3}"/>
              </a:ext>
            </a:extLst>
          </p:cNvPr>
          <p:cNvSpPr/>
          <p:nvPr/>
        </p:nvSpPr>
        <p:spPr>
          <a:xfrm>
            <a:off x="5634969" y="3946502"/>
            <a:ext cx="1882066" cy="186292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59E05521-362A-BECB-562B-5D9F001F416B}"/>
              </a:ext>
            </a:extLst>
          </p:cNvPr>
          <p:cNvSpPr/>
          <p:nvPr/>
        </p:nvSpPr>
        <p:spPr>
          <a:xfrm>
            <a:off x="4372680" y="4137301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1" name="Picture 40" descr="Милые тюлени PNG рисунок, картинки и пнг прозрачный для ...">
            <a:extLst>
              <a:ext uri="{FF2B5EF4-FFF2-40B4-BE49-F238E27FC236}">
                <a16:creationId xmlns:a16="http://schemas.microsoft.com/office/drawing/2014/main" id="{FB71AE9F-494C-11DA-74ED-FF6F67E2043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037" y="3946503"/>
            <a:ext cx="1788636" cy="178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Белый гриб нарисованный - 56 фото">
            <a:extLst>
              <a:ext uri="{FF2B5EF4-FFF2-40B4-BE49-F238E27FC236}">
                <a16:creationId xmlns:a16="http://schemas.microsoft.com/office/drawing/2014/main" id="{1527CA68-93AB-C2CC-E366-A3F93B8C3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088" y="4033865"/>
            <a:ext cx="1391624" cy="161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4" descr="желтая еда - по цветам - Кира-скрап - клипарт и рамки на прозрачном фоне |  Fruit, Pear, Fruit photography">
            <a:extLst>
              <a:ext uri="{FF2B5EF4-FFF2-40B4-BE49-F238E27FC236}">
                <a16:creationId xmlns:a16="http://schemas.microsoft.com/office/drawing/2014/main" id="{3A1D9B82-FDE6-0BBE-F982-45C5A4240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3892" y="4201105"/>
            <a:ext cx="1555996" cy="135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07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47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47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86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76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21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30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9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подумай-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4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попробуй ещ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8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A7461BA1-0E84-AC92-7DEC-AB1BAE1ADC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64420" y="4926307"/>
            <a:ext cx="609600" cy="609600"/>
          </a:xfrm>
          <a:prstGeom prst="rect">
            <a:avLst/>
          </a:prstGeom>
        </p:spPr>
      </p:pic>
      <p:pic>
        <p:nvPicPr>
          <p:cNvPr id="26" name="02c25f2abdd7bbb">
            <a:hlinkClick r:id="" action="ppaction://media"/>
            <a:extLst>
              <a:ext uri="{FF2B5EF4-FFF2-40B4-BE49-F238E27FC236}">
                <a16:creationId xmlns:a16="http://schemas.microsoft.com/office/drawing/2014/main" id="{BE02CEEE-B7E9-59F8-6BBF-09F5D52FCB9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85450" y="4943321"/>
            <a:ext cx="609600" cy="609600"/>
          </a:xfrm>
          <a:prstGeom prst="rect">
            <a:avLst/>
          </a:prstGeom>
        </p:spPr>
      </p:pic>
      <p:pic>
        <p:nvPicPr>
          <p:cNvPr id="25" name="красная книга тигр">
            <a:hlinkClick r:id="" action="ppaction://media"/>
            <a:extLst>
              <a:ext uri="{FF2B5EF4-FFF2-40B4-BE49-F238E27FC236}">
                <a16:creationId xmlns:a16="http://schemas.microsoft.com/office/drawing/2014/main" id="{7A50F058-FBD5-C444-763F-0F1FF2E51551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77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49499" y="4987710"/>
            <a:ext cx="609600" cy="609600"/>
          </a:xfrm>
          <a:prstGeom prst="rect">
            <a:avLst/>
          </a:prstGeom>
        </p:spPr>
      </p:pic>
      <p:pic>
        <p:nvPicPr>
          <p:cNvPr id="23" name="подумай хорошо">
            <a:hlinkClick r:id="" action="ppaction://media"/>
            <a:extLst>
              <a:ext uri="{FF2B5EF4-FFF2-40B4-BE49-F238E27FC236}">
                <a16:creationId xmlns:a16="http://schemas.microsoft.com/office/drawing/2014/main" id="{39D65CBA-A2B2-8449-CD1C-C87E754246C3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7">
                  <p14:trim st="1265" end="709.3088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224084" y="4737130"/>
            <a:ext cx="609600" cy="609600"/>
          </a:xfrm>
          <a:prstGeom prst="rect">
            <a:avLst/>
          </a:prstGeom>
        </p:spPr>
      </p:pic>
      <p:pic>
        <p:nvPicPr>
          <p:cNvPr id="22" name="02c25f2abdd7bbb">
            <a:hlinkClick r:id="" action="ppaction://media"/>
            <a:extLst>
              <a:ext uri="{FF2B5EF4-FFF2-40B4-BE49-F238E27FC236}">
                <a16:creationId xmlns:a16="http://schemas.microsoft.com/office/drawing/2014/main" id="{45668DF2-12FF-BFA2-3964-B6752B67BD2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395413" y="4965407"/>
            <a:ext cx="609600" cy="609600"/>
          </a:xfrm>
          <a:prstGeom prst="rect">
            <a:avLst/>
          </a:prstGeom>
        </p:spPr>
      </p:pic>
      <p:pic>
        <p:nvPicPr>
          <p:cNvPr id="14" name="тигр">
            <a:hlinkClick r:id="" action="ppaction://media"/>
            <a:extLst>
              <a:ext uri="{FF2B5EF4-FFF2-40B4-BE49-F238E27FC236}">
                <a16:creationId xmlns:a16="http://schemas.microsoft.com/office/drawing/2014/main" id="{F8FFDAE8-3C78-18F0-2C32-A0C4BFE491FB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50292" y="4904221"/>
            <a:ext cx="609600" cy="609600"/>
          </a:xfrm>
          <a:prstGeom prst="rect">
            <a:avLst/>
          </a:prstGeom>
        </p:spPr>
      </p:pic>
      <p:pic>
        <p:nvPicPr>
          <p:cNvPr id="12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4D923F7C-43C4-64BA-0345-E25BED828012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597046" y="4820732"/>
            <a:ext cx="609600" cy="609600"/>
          </a:xfrm>
          <a:prstGeom prst="rect">
            <a:avLst/>
          </a:prstGeom>
        </p:spPr>
      </p:pic>
      <p:pic>
        <p:nvPicPr>
          <p:cNvPr id="34" name="красная книга">
            <a:hlinkClick r:id="" action="ppaction://media"/>
            <a:extLst>
              <a:ext uri="{FF2B5EF4-FFF2-40B4-BE49-F238E27FC236}">
                <a16:creationId xmlns:a16="http://schemas.microsoft.com/office/drawing/2014/main" id="{E965878A-2060-EE43-3096-ADED132F1EC3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12">
                  <p14:trim st="1386" end="408.681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167158" y="4805854"/>
            <a:ext cx="609600" cy="609600"/>
          </a:xfrm>
          <a:prstGeom prst="rect">
            <a:avLst/>
          </a:prstGeom>
        </p:spPr>
      </p:pic>
      <p:pic>
        <p:nvPicPr>
          <p:cNvPr id="33" name="тигр книга">
            <a:hlinkClick r:id="" action="ppaction://media"/>
            <a:extLst>
              <a:ext uri="{FF2B5EF4-FFF2-40B4-BE49-F238E27FC236}">
                <a16:creationId xmlns:a16="http://schemas.microsoft.com/office/drawing/2014/main" id="{85414BAF-2152-7F98-C218-F2E21D7E398B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13">
                  <p14:trim st="12157" end="1675.157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290456" y="4097887"/>
            <a:ext cx="609600" cy="609600"/>
          </a:xfrm>
          <a:prstGeom prst="rect">
            <a:avLst/>
          </a:prstGeom>
        </p:spPr>
      </p:pic>
      <p:pic>
        <p:nvPicPr>
          <p:cNvPr id="32" name="тигр хвост">
            <a:hlinkClick r:id="" action="ppaction://media"/>
            <a:extLst>
              <a:ext uri="{FF2B5EF4-FFF2-40B4-BE49-F238E27FC236}">
                <a16:creationId xmlns:a16="http://schemas.microsoft.com/office/drawing/2014/main" id="{9D4A0F6D-2AD1-A312-BE6E-9C0C2B3A7B40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14">
                  <p14:trim st="922" end="771.634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155092" y="4677956"/>
            <a:ext cx="609600" cy="60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156796-673B-BEEB-AB83-480A5313A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BB0730-F10A-CB81-444A-C57A65F4E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511" y="1382969"/>
            <a:ext cx="2031609" cy="132556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Тигр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6E52AFC2-3FEC-9843-9F8C-098B9709F548}"/>
              </a:ext>
            </a:extLst>
          </p:cNvPr>
          <p:cNvSpPr/>
          <p:nvPr/>
        </p:nvSpPr>
        <p:spPr>
          <a:xfrm>
            <a:off x="10599537" y="130359"/>
            <a:ext cx="1260000" cy="900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верх 6">
            <a:hlinkClick r:id="rId20" action="ppaction://hlinksldjump"/>
            <a:extLst>
              <a:ext uri="{FF2B5EF4-FFF2-40B4-BE49-F238E27FC236}">
                <a16:creationId xmlns:a16="http://schemas.microsoft.com/office/drawing/2014/main" id="{641F5423-89DA-A7F9-CB29-4E5458AA42DB}"/>
              </a:ext>
            </a:extLst>
          </p:cNvPr>
          <p:cNvSpPr/>
          <p:nvPr/>
        </p:nvSpPr>
        <p:spPr>
          <a:xfrm>
            <a:off x="10793529" y="149434"/>
            <a:ext cx="872015" cy="79260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1299DAD0-5BF7-665D-7870-B1B65241A9C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1953" y="3429000"/>
            <a:ext cx="2675570" cy="2753708"/>
          </a:xfr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95B86D49-D55E-086F-A9AB-0DA815619795}"/>
              </a:ext>
            </a:extLst>
          </p:cNvPr>
          <p:cNvSpPr/>
          <p:nvPr/>
        </p:nvSpPr>
        <p:spPr>
          <a:xfrm>
            <a:off x="3592456" y="2144329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47362AED-08A1-7551-D6E5-56FADE6F9213}"/>
              </a:ext>
            </a:extLst>
          </p:cNvPr>
          <p:cNvSpPr/>
          <p:nvPr/>
        </p:nvSpPr>
        <p:spPr>
          <a:xfrm>
            <a:off x="3592457" y="5001437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FBDA329E-6BFB-8FD8-3AD9-EDF728240082}"/>
              </a:ext>
            </a:extLst>
          </p:cNvPr>
          <p:cNvSpPr/>
          <p:nvPr/>
        </p:nvSpPr>
        <p:spPr>
          <a:xfrm>
            <a:off x="4842770" y="4190207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7F8F1385-4A23-E428-5EF7-BF1B3E9F264F}"/>
              </a:ext>
            </a:extLst>
          </p:cNvPr>
          <p:cNvSpPr/>
          <p:nvPr/>
        </p:nvSpPr>
        <p:spPr>
          <a:xfrm>
            <a:off x="4885235" y="1524002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7EBE5A44-5BD9-4F97-0B97-3FB8C94CF470}"/>
              </a:ext>
            </a:extLst>
          </p:cNvPr>
          <p:cNvSpPr/>
          <p:nvPr/>
        </p:nvSpPr>
        <p:spPr>
          <a:xfrm>
            <a:off x="7191537" y="4097887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4AD73966-A429-00BB-845C-50E0B126FF3B}"/>
              </a:ext>
            </a:extLst>
          </p:cNvPr>
          <p:cNvSpPr/>
          <p:nvPr/>
        </p:nvSpPr>
        <p:spPr>
          <a:xfrm>
            <a:off x="9864793" y="4097887"/>
            <a:ext cx="2160000" cy="216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5AE7160-146E-AB9F-30A5-6D1C6E031302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2" t="4086" b="16714"/>
          <a:stretch/>
        </p:blipFill>
        <p:spPr>
          <a:xfrm>
            <a:off x="5032268" y="1694375"/>
            <a:ext cx="1608301" cy="1625873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id="{6CC2608D-AEDD-5BCC-C81F-2DD14990FF8A}"/>
              </a:ext>
            </a:extLst>
          </p:cNvPr>
          <p:cNvSpPr/>
          <p:nvPr/>
        </p:nvSpPr>
        <p:spPr>
          <a:xfrm>
            <a:off x="9639664" y="1524002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C97B55B-F6BE-F116-7EC0-C9A64851CCD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083" y="1694376"/>
            <a:ext cx="1393875" cy="1525926"/>
          </a:xfrm>
          <a:prstGeom prst="rect">
            <a:avLst/>
          </a:prstGeom>
        </p:spPr>
      </p:pic>
      <p:sp>
        <p:nvSpPr>
          <p:cNvPr id="20" name="Овал 19">
            <a:extLst>
              <a:ext uri="{FF2B5EF4-FFF2-40B4-BE49-F238E27FC236}">
                <a16:creationId xmlns:a16="http://schemas.microsoft.com/office/drawing/2014/main" id="{79D59A73-5D31-09FF-BCFF-3493B832734B}"/>
              </a:ext>
            </a:extLst>
          </p:cNvPr>
          <p:cNvSpPr/>
          <p:nvPr/>
        </p:nvSpPr>
        <p:spPr>
          <a:xfrm rot="20845247">
            <a:off x="956995" y="3837152"/>
            <a:ext cx="506027" cy="1221881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50" descr="Easy Apply Stretchable Book Cover 1 Pack Navy. Jumbo Jacket Fits Most  Hardcover Textbooks Up to 9&quot; x 11&quot;. Adhesive-Free, Nylon Fabric Protectors.  Washable and Reusable School Supply for Students: Book Covers:">
            <a:extLst>
              <a:ext uri="{FF2B5EF4-FFF2-40B4-BE49-F238E27FC236}">
                <a16:creationId xmlns:a16="http://schemas.microsoft.com/office/drawing/2014/main" id="{4D2E9A60-D1FC-C562-31D4-9E8F8D756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857" y="4448901"/>
            <a:ext cx="1018035" cy="167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2" descr="пустая желтая книга изолированная на белом Фото Фон И картинка для  бесплатной загрузки - Pngtree">
            <a:extLst>
              <a:ext uri="{FF2B5EF4-FFF2-40B4-BE49-F238E27FC236}">
                <a16:creationId xmlns:a16="http://schemas.microsoft.com/office/drawing/2014/main" id="{77C515BC-6961-50DF-33B0-EC8F8BD1A5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51" t="-10842" r="-19568" b="-4818"/>
          <a:stretch/>
        </p:blipFill>
        <p:spPr bwMode="auto">
          <a:xfrm>
            <a:off x="7361884" y="4147203"/>
            <a:ext cx="1852266" cy="211730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7A0B4E8C-94DF-C8F0-A33C-DB9CEF58304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083" y="4227001"/>
            <a:ext cx="1792454" cy="185426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1E9F2D2-F0E8-FFC2-BCC6-57C1E0EAAF84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720" y="4555665"/>
            <a:ext cx="842146" cy="1087614"/>
          </a:xfrm>
          <a:prstGeom prst="ellipse">
            <a:avLst/>
          </a:prstGeom>
        </p:spPr>
      </p:pic>
      <p:sp>
        <p:nvSpPr>
          <p:cNvPr id="24" name="Овал 23">
            <a:extLst>
              <a:ext uri="{FF2B5EF4-FFF2-40B4-BE49-F238E27FC236}">
                <a16:creationId xmlns:a16="http://schemas.microsoft.com/office/drawing/2014/main" id="{569DB9E4-BCD6-3651-AC84-872E5DCCCD0D}"/>
              </a:ext>
            </a:extLst>
          </p:cNvPr>
          <p:cNvSpPr/>
          <p:nvPr/>
        </p:nvSpPr>
        <p:spPr>
          <a:xfrm>
            <a:off x="7292947" y="1628532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D7EB75A-6F5B-5CC2-1A15-73B12BFB12BF}"/>
              </a:ext>
            </a:extLst>
          </p:cNvPr>
          <p:cNvPicPr>
            <a:picLocks noChangeAspect="1"/>
          </p:cNvPicPr>
          <p:nvPr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25"/>
          <a:stretch/>
        </p:blipFill>
        <p:spPr>
          <a:xfrm rot="1150286">
            <a:off x="8039795" y="1744703"/>
            <a:ext cx="605310" cy="176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05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44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718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47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93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подумай-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305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8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3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305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037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5" grpId="0" animBg="1"/>
      <p:bldP spid="4" grpId="0" animBg="1"/>
      <p:bldP spid="8" grpId="0" animBg="1"/>
      <p:bldP spid="9" grpId="0" animBg="1"/>
      <p:bldP spid="10" grpId="0" animBg="1"/>
      <p:bldP spid="20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zvuk-provala-76864">
            <a:hlinkClick r:id="" action="ppaction://media"/>
            <a:extLst>
              <a:ext uri="{FF2B5EF4-FFF2-40B4-BE49-F238E27FC236}">
                <a16:creationId xmlns:a16="http://schemas.microsoft.com/office/drawing/2014/main" id="{83D3F7CD-3859-5A43-E5A7-7AD3B0D91C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476652" y="4313621"/>
            <a:ext cx="609600" cy="609600"/>
          </a:xfrm>
          <a:prstGeom prst="rect">
            <a:avLst/>
          </a:prstGeom>
        </p:spPr>
      </p:pic>
      <p:pic>
        <p:nvPicPr>
          <p:cNvPr id="20" name="zvuk-provala-76864">
            <a:hlinkClick r:id="" action="ppaction://media"/>
            <a:extLst>
              <a:ext uri="{FF2B5EF4-FFF2-40B4-BE49-F238E27FC236}">
                <a16:creationId xmlns:a16="http://schemas.microsoft.com/office/drawing/2014/main" id="{82204132-818F-AE7E-8BA5-5239EF4F96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748901" y="4334430"/>
            <a:ext cx="609600" cy="609600"/>
          </a:xfrm>
          <a:prstGeom prst="rect">
            <a:avLst/>
          </a:prstGeom>
        </p:spPr>
      </p:pic>
      <p:pic>
        <p:nvPicPr>
          <p:cNvPr id="18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6596461D-0D5F-9A76-F280-05D74DBA1AB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458640" y="4145214"/>
            <a:ext cx="609600" cy="609600"/>
          </a:xfrm>
          <a:prstGeom prst="rect">
            <a:avLst/>
          </a:prstGeom>
        </p:spPr>
      </p:pic>
      <p:pic>
        <p:nvPicPr>
          <p:cNvPr id="10" name="морж">
            <a:hlinkClick r:id="" action="ppaction://media"/>
            <a:extLst>
              <a:ext uri="{FF2B5EF4-FFF2-40B4-BE49-F238E27FC236}">
                <a16:creationId xmlns:a16="http://schemas.microsoft.com/office/drawing/2014/main" id="{9142CDDE-CF81-8BC7-27F8-35654BDCBF7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21516" y="4437105"/>
            <a:ext cx="609600" cy="609600"/>
          </a:xfrm>
          <a:prstGeom prst="rect">
            <a:avLst/>
          </a:prstGeom>
        </p:spPr>
      </p:pic>
      <p:pic>
        <p:nvPicPr>
          <p:cNvPr id="16" name="подумай хорошо">
            <a:hlinkClick r:id="" action="ppaction://media"/>
            <a:extLst>
              <a:ext uri="{FF2B5EF4-FFF2-40B4-BE49-F238E27FC236}">
                <a16:creationId xmlns:a16="http://schemas.microsoft.com/office/drawing/2014/main" id="{F7FF2391-6D4A-D005-1507-3926FBC6189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894767" y="3877753"/>
            <a:ext cx="609600" cy="609600"/>
          </a:xfrm>
          <a:prstGeom prst="rect">
            <a:avLst/>
          </a:prstGeom>
        </p:spPr>
      </p:pic>
      <p:pic>
        <p:nvPicPr>
          <p:cNvPr id="4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E9243874-1518-2788-1E86-D270D60F1310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3">
                  <p14:trim st="979" end="590.433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342805" y="4437105"/>
            <a:ext cx="609600" cy="609600"/>
          </a:xfrm>
          <a:prstGeom prst="rect">
            <a:avLst/>
          </a:prstGeom>
        </p:spPr>
      </p:pic>
      <p:pic>
        <p:nvPicPr>
          <p:cNvPr id="31" name="где живут моржи">
            <a:hlinkClick r:id="" action="ppaction://media"/>
            <a:extLst>
              <a:ext uri="{FF2B5EF4-FFF2-40B4-BE49-F238E27FC236}">
                <a16:creationId xmlns:a16="http://schemas.microsoft.com/office/drawing/2014/main" id="{3AB4A65C-F4C6-1EDE-5BB4-08E04C6A3F7D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trim st="1052" end="806.614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975503" y="3658257"/>
            <a:ext cx="609600" cy="609600"/>
          </a:xfrm>
          <a:prstGeom prst="rect">
            <a:avLst/>
          </a:prstGeom>
        </p:spPr>
      </p:pic>
      <p:pic>
        <p:nvPicPr>
          <p:cNvPr id="8" name="20240315_214519">
            <a:hlinkClick r:id="" action="ppaction://media"/>
            <a:extLst>
              <a:ext uri="{FF2B5EF4-FFF2-40B4-BE49-F238E27FC236}">
                <a16:creationId xmlns:a16="http://schemas.microsoft.com/office/drawing/2014/main" id="{DAEB9F3C-A04B-AC87-CF9D-AB4D0AB898DD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1">
                  <p14:trim st="1010" end="738.161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053701" y="3620918"/>
            <a:ext cx="609600" cy="60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847D7B8-FD21-A9F8-E227-F714FC1E5E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96A79D-3D1B-9932-E9F9-4E10DDABE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4475" y="500062"/>
            <a:ext cx="1874425" cy="132556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Морж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68A88C7-791C-2D88-254A-A51E9B09D12B}"/>
              </a:ext>
            </a:extLst>
          </p:cNvPr>
          <p:cNvSpPr/>
          <p:nvPr/>
        </p:nvSpPr>
        <p:spPr>
          <a:xfrm>
            <a:off x="10670959" y="108942"/>
            <a:ext cx="1322910" cy="94891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Стрелка: вверх 6">
            <a:hlinkClick r:id="rId16" action="ppaction://hlinksldjump"/>
            <a:extLst>
              <a:ext uri="{FF2B5EF4-FFF2-40B4-BE49-F238E27FC236}">
                <a16:creationId xmlns:a16="http://schemas.microsoft.com/office/drawing/2014/main" id="{899C130A-C790-6201-1B6E-52FAA355FE2A}"/>
              </a:ext>
            </a:extLst>
          </p:cNvPr>
          <p:cNvSpPr/>
          <p:nvPr/>
        </p:nvSpPr>
        <p:spPr>
          <a:xfrm>
            <a:off x="10882247" y="157062"/>
            <a:ext cx="900333" cy="85043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4369FDD2-F74A-DF36-7A23-9AA80C344E7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8131" y="3069909"/>
            <a:ext cx="2823099" cy="2321218"/>
          </a:xfr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BA83A74A-068D-6F9C-02FA-3FBD67302926}"/>
              </a:ext>
            </a:extLst>
          </p:cNvPr>
          <p:cNvSpPr/>
          <p:nvPr/>
        </p:nvSpPr>
        <p:spPr>
          <a:xfrm>
            <a:off x="3098900" y="1926546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80FB70B-8071-DBC9-CA54-D2DF391C9532}"/>
              </a:ext>
            </a:extLst>
          </p:cNvPr>
          <p:cNvSpPr/>
          <p:nvPr/>
        </p:nvSpPr>
        <p:spPr>
          <a:xfrm>
            <a:off x="9792464" y="1459192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18" descr="косатка PNG рисунок, картинки и пнг прозрачный для бесплатной загрузки |  Pngtree">
            <a:extLst>
              <a:ext uri="{FF2B5EF4-FFF2-40B4-BE49-F238E27FC236}">
                <a16:creationId xmlns:a16="http://schemas.microsoft.com/office/drawing/2014/main" id="{1B6D7189-3C8E-EE38-215F-E4C221F6D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2464" y="1364378"/>
            <a:ext cx="216729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>
            <a:extLst>
              <a:ext uri="{FF2B5EF4-FFF2-40B4-BE49-F238E27FC236}">
                <a16:creationId xmlns:a16="http://schemas.microsoft.com/office/drawing/2014/main" id="{26F68A26-11DC-644B-7526-D91FFACC2EC4}"/>
              </a:ext>
            </a:extLst>
          </p:cNvPr>
          <p:cNvSpPr/>
          <p:nvPr/>
        </p:nvSpPr>
        <p:spPr>
          <a:xfrm>
            <a:off x="3098900" y="4471780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3" name="Picture 62" descr="Мультяшный морж, плывущий по льду | Премиум векторы">
            <a:extLst>
              <a:ext uri="{FF2B5EF4-FFF2-40B4-BE49-F238E27FC236}">
                <a16:creationId xmlns:a16="http://schemas.microsoft.com/office/drawing/2014/main" id="{55BB7E1E-6A8F-39B2-671D-C28A2A83D7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254" y="3963057"/>
            <a:ext cx="2167296" cy="2167296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Овал 26">
            <a:extLst>
              <a:ext uri="{FF2B5EF4-FFF2-40B4-BE49-F238E27FC236}">
                <a16:creationId xmlns:a16="http://schemas.microsoft.com/office/drawing/2014/main" id="{D5AC3819-8244-BF3C-8514-1FC0AEF1A3E6}"/>
              </a:ext>
            </a:extLst>
          </p:cNvPr>
          <p:cNvSpPr/>
          <p:nvPr/>
        </p:nvSpPr>
        <p:spPr>
          <a:xfrm>
            <a:off x="4479817" y="1420888"/>
            <a:ext cx="2160000" cy="216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Объект 4">
            <a:extLst>
              <a:ext uri="{FF2B5EF4-FFF2-40B4-BE49-F238E27FC236}">
                <a16:creationId xmlns:a16="http://schemas.microsoft.com/office/drawing/2014/main" id="{3D6E82FE-B16A-DEEF-04FA-CEF8850CA0E7}"/>
              </a:ext>
            </a:extLst>
          </p:cNvPr>
          <p:cNvPicPr>
            <a:picLocks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4763403" y="1624661"/>
            <a:ext cx="1547223" cy="17524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8" name="Овал 27">
            <a:extLst>
              <a:ext uri="{FF2B5EF4-FFF2-40B4-BE49-F238E27FC236}">
                <a16:creationId xmlns:a16="http://schemas.microsoft.com/office/drawing/2014/main" id="{F3BF7C44-20BB-53F9-DCC3-A091C83FA2E4}"/>
              </a:ext>
            </a:extLst>
          </p:cNvPr>
          <p:cNvSpPr/>
          <p:nvPr/>
        </p:nvSpPr>
        <p:spPr>
          <a:xfrm>
            <a:off x="7219149" y="1420888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39B278C-D64E-FE40-4168-5710A42A4E6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347" y="1710313"/>
            <a:ext cx="1638300" cy="1581150"/>
          </a:xfrm>
          <a:prstGeom prst="rect">
            <a:avLst/>
          </a:prstGeom>
        </p:spPr>
      </p:pic>
      <p:pic>
        <p:nvPicPr>
          <p:cNvPr id="14" name="Объект 8">
            <a:extLst>
              <a:ext uri="{FF2B5EF4-FFF2-40B4-BE49-F238E27FC236}">
                <a16:creationId xmlns:a16="http://schemas.microsoft.com/office/drawing/2014/main" id="{911BB753-8D2D-A41C-FE9B-24156D6358D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" b="180"/>
          <a:stretch/>
        </p:blipFill>
        <p:spPr>
          <a:xfrm>
            <a:off x="4548980" y="3963057"/>
            <a:ext cx="2160000" cy="2160000"/>
          </a:xfrm>
          <a:prstGeom prst="ellipse">
            <a:avLst/>
          </a:prstGeom>
          <a:ln w="12700">
            <a:solidFill>
              <a:schemeClr val="tx1"/>
            </a:solidFill>
          </a:ln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0096D0B-66B5-EA78-B0F6-DFDEA9708324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" b="61"/>
          <a:stretch/>
        </p:blipFill>
        <p:spPr>
          <a:xfrm>
            <a:off x="9586709" y="3970353"/>
            <a:ext cx="2160000" cy="2160000"/>
          </a:xfrm>
          <a:prstGeom prst="ellipse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2660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5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76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48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1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362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9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509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6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509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1" animBg="1"/>
      <p:bldP spid="12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выбери животных">
            <a:hlinkClick r:id="" action="ppaction://media"/>
            <a:extLst>
              <a:ext uri="{FF2B5EF4-FFF2-40B4-BE49-F238E27FC236}">
                <a16:creationId xmlns:a16="http://schemas.microsoft.com/office/drawing/2014/main" id="{66D53C1D-6579-B4A7-D666-335316F42B3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71" end="797.258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3031338" y="5103354"/>
            <a:ext cx="609600" cy="609600"/>
          </a:xfrm>
          <a:prstGeom prst="rect">
            <a:avLst/>
          </a:prstGeom>
        </p:spPr>
      </p:pic>
      <p:pic>
        <p:nvPicPr>
          <p:cNvPr id="71" name="морж">
            <a:hlinkClick r:id="" action="ppaction://media"/>
            <a:extLst>
              <a:ext uri="{FF2B5EF4-FFF2-40B4-BE49-F238E27FC236}">
                <a16:creationId xmlns:a16="http://schemas.microsoft.com/office/drawing/2014/main" id="{9403FAD1-BC2C-8801-B951-D01FE5AB8EB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3303175" y="4963667"/>
            <a:ext cx="609600" cy="609600"/>
          </a:xfrm>
          <a:prstGeom prst="rect">
            <a:avLst/>
          </a:prstGeom>
        </p:spPr>
      </p:pic>
      <p:pic>
        <p:nvPicPr>
          <p:cNvPr id="70" name="бурый медведь">
            <a:hlinkClick r:id="" action="ppaction://media"/>
            <a:extLst>
              <a:ext uri="{FF2B5EF4-FFF2-40B4-BE49-F238E27FC236}">
                <a16:creationId xmlns:a16="http://schemas.microsoft.com/office/drawing/2014/main" id="{AB2DB13E-7963-DAA3-A2EB-0C5157ABBF6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end="741.258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4352959" y="5078386"/>
            <a:ext cx="609600" cy="609600"/>
          </a:xfrm>
          <a:prstGeom prst="rect">
            <a:avLst/>
          </a:prstGeom>
        </p:spPr>
      </p:pic>
      <p:pic>
        <p:nvPicPr>
          <p:cNvPr id="69" name="лось">
            <a:hlinkClick r:id="" action="ppaction://media"/>
            <a:extLst>
              <a:ext uri="{FF2B5EF4-FFF2-40B4-BE49-F238E27FC236}">
                <a16:creationId xmlns:a16="http://schemas.microsoft.com/office/drawing/2014/main" id="{545276A7-8041-80C9-4498-2622C18D182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6">
                  <p14:trim st="409" end="677.0505000000001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3802145" y="5015448"/>
            <a:ext cx="609600" cy="609600"/>
          </a:xfrm>
          <a:prstGeom prst="rect">
            <a:avLst/>
          </a:prstGeom>
        </p:spPr>
      </p:pic>
      <p:pic>
        <p:nvPicPr>
          <p:cNvPr id="68" name="заяц">
            <a:hlinkClick r:id="" action="ppaction://media"/>
            <a:extLst>
              <a:ext uri="{FF2B5EF4-FFF2-40B4-BE49-F238E27FC236}">
                <a16:creationId xmlns:a16="http://schemas.microsoft.com/office/drawing/2014/main" id="{BD4E19CD-F783-8A83-3711-27F9FE34F1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7">
                  <p14:trim st="327" end="875.1663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3400861" y="5105779"/>
            <a:ext cx="609600" cy="609600"/>
          </a:xfrm>
          <a:prstGeom prst="rect">
            <a:avLst/>
          </a:prstGeom>
        </p:spPr>
      </p:pic>
      <p:pic>
        <p:nvPicPr>
          <p:cNvPr id="67" name="20240317_140253">
            <a:hlinkClick r:id="" action="ppaction://media"/>
            <a:extLst>
              <a:ext uri="{FF2B5EF4-FFF2-40B4-BE49-F238E27FC236}">
                <a16:creationId xmlns:a16="http://schemas.microsoft.com/office/drawing/2014/main" id="{E75F649D-D1CD-21AB-6F6E-95B41E8B87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8">
                  <p14:trim end="671.299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2845995" y="5040630"/>
            <a:ext cx="609600" cy="609600"/>
          </a:xfrm>
          <a:prstGeom prst="rect">
            <a:avLst/>
          </a:prstGeom>
        </p:spPr>
      </p:pic>
      <p:pic>
        <p:nvPicPr>
          <p:cNvPr id="66" name="20240317_140259">
            <a:hlinkClick r:id="" action="ppaction://media"/>
            <a:extLst>
              <a:ext uri="{FF2B5EF4-FFF2-40B4-BE49-F238E27FC236}">
                <a16:creationId xmlns:a16="http://schemas.microsoft.com/office/drawing/2014/main" id="{44629C96-37E7-81E3-2A9D-D17C9CF46D6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9">
                  <p14:trim end="640.6361000000001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2764765" y="4921111"/>
            <a:ext cx="609600" cy="609600"/>
          </a:xfrm>
          <a:prstGeom prst="rect">
            <a:avLst/>
          </a:prstGeom>
        </p:spPr>
      </p:pic>
      <p:pic>
        <p:nvPicPr>
          <p:cNvPr id="65" name="20240317_140311">
            <a:hlinkClick r:id="" action="ppaction://media"/>
            <a:extLst>
              <a:ext uri="{FF2B5EF4-FFF2-40B4-BE49-F238E27FC236}">
                <a16:creationId xmlns:a16="http://schemas.microsoft.com/office/drawing/2014/main" id="{6C6666FD-71F2-14BD-D301-5B05F04B31D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0">
                  <p14:trim end="621.0533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2742128" y="5155800"/>
            <a:ext cx="609600" cy="609600"/>
          </a:xfrm>
          <a:prstGeom prst="rect">
            <a:avLst/>
          </a:prstGeom>
        </p:spPr>
      </p:pic>
      <p:pic>
        <p:nvPicPr>
          <p:cNvPr id="64" name="20240317_140227">
            <a:hlinkClick r:id="" action="ppaction://media"/>
            <a:extLst>
              <a:ext uri="{FF2B5EF4-FFF2-40B4-BE49-F238E27FC236}">
                <a16:creationId xmlns:a16="http://schemas.microsoft.com/office/drawing/2014/main" id="{130F0308-6E57-C81C-94D1-1DA072737DA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1">
                  <p14:trim end="707.4295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2787401" y="5215176"/>
            <a:ext cx="609600" cy="609600"/>
          </a:xfrm>
          <a:prstGeom prst="rect">
            <a:avLst/>
          </a:prstGeom>
        </p:spPr>
      </p:pic>
      <p:pic>
        <p:nvPicPr>
          <p:cNvPr id="62" name="20240317_140219">
            <a:hlinkClick r:id="" action="ppaction://media"/>
            <a:extLst>
              <a:ext uri="{FF2B5EF4-FFF2-40B4-BE49-F238E27FC236}">
                <a16:creationId xmlns:a16="http://schemas.microsoft.com/office/drawing/2014/main" id="{6CDDAF3C-7D95-6A1F-94B2-7E09BE427E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2">
                  <p14:trim end="821.5995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2584528" y="5276850"/>
            <a:ext cx="609600" cy="609600"/>
          </a:xfrm>
          <a:prstGeom prst="rect">
            <a:avLst/>
          </a:prstGeom>
        </p:spPr>
      </p:pic>
      <p:pic>
        <p:nvPicPr>
          <p:cNvPr id="63" name="20240317_140159">
            <a:hlinkClick r:id="" action="ppaction://media"/>
            <a:extLst>
              <a:ext uri="{FF2B5EF4-FFF2-40B4-BE49-F238E27FC236}">
                <a16:creationId xmlns:a16="http://schemas.microsoft.com/office/drawing/2014/main" id="{B30CA2C9-B80E-5B70-753B-7AE51746D79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3">
                  <p14:trim end="588.9386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2318837" y="5279275"/>
            <a:ext cx="609600" cy="609600"/>
          </a:xfrm>
          <a:prstGeom prst="rect">
            <a:avLst/>
          </a:prstGeom>
        </p:spPr>
      </p:pic>
      <p:pic>
        <p:nvPicPr>
          <p:cNvPr id="26" name="20240317_140304">
            <a:hlinkClick r:id="" action="ppaction://media"/>
            <a:extLst>
              <a:ext uri="{FF2B5EF4-FFF2-40B4-BE49-F238E27FC236}">
                <a16:creationId xmlns:a16="http://schemas.microsoft.com/office/drawing/2014/main" id="{A5B9F5E2-9875-F02D-3B82-C04E6D2D39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47" end="562.2343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2259988" y="1368260"/>
            <a:ext cx="609600" cy="609600"/>
          </a:xfrm>
          <a:prstGeom prst="rect">
            <a:avLst/>
          </a:prstGeom>
        </p:spPr>
      </p:pic>
      <p:pic>
        <p:nvPicPr>
          <p:cNvPr id="7" name="20240311_213734">
            <a:hlinkClick r:id="" action="ppaction://media"/>
            <a:extLst>
              <a:ext uri="{FF2B5EF4-FFF2-40B4-BE49-F238E27FC236}">
                <a16:creationId xmlns:a16="http://schemas.microsoft.com/office/drawing/2014/main" id="{7C043FC7-3D5B-18DB-6A12-222CA777CBC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4">
                  <p14:trim st="125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3066092" y="5530784"/>
            <a:ext cx="363950" cy="363950"/>
          </a:xfrm>
          <a:prstGeom prst="rect">
            <a:avLst/>
          </a:prstGeom>
        </p:spPr>
      </p:pic>
      <p:pic>
        <p:nvPicPr>
          <p:cNvPr id="8" name="20240311_213734">
            <a:hlinkClick r:id="" action="ppaction://media"/>
            <a:extLst>
              <a:ext uri="{FF2B5EF4-FFF2-40B4-BE49-F238E27FC236}">
                <a16:creationId xmlns:a16="http://schemas.microsoft.com/office/drawing/2014/main" id="{A3F8FA97-17A8-4803-A08B-5697D002F6C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4">
                  <p14:trim st="125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4393538" y="5565851"/>
            <a:ext cx="185073" cy="185073"/>
          </a:xfrm>
          <a:prstGeom prst="rect">
            <a:avLst/>
          </a:prstGeom>
        </p:spPr>
      </p:pic>
      <p:pic>
        <p:nvPicPr>
          <p:cNvPr id="22" name="20240311_213734">
            <a:hlinkClick r:id="" action="ppaction://media"/>
            <a:extLst>
              <a:ext uri="{FF2B5EF4-FFF2-40B4-BE49-F238E27FC236}">
                <a16:creationId xmlns:a16="http://schemas.microsoft.com/office/drawing/2014/main" id="{2E274CD7-81D8-317D-412C-89C35BB1C71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4">
                  <p14:trim st="125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347312" y="5546306"/>
            <a:ext cx="363950" cy="363950"/>
          </a:xfrm>
          <a:prstGeom prst="rect">
            <a:avLst/>
          </a:prstGeom>
        </p:spPr>
      </p:pic>
      <p:pic>
        <p:nvPicPr>
          <p:cNvPr id="11" name="20240311_213734">
            <a:hlinkClick r:id="" action="ppaction://media"/>
            <a:extLst>
              <a:ext uri="{FF2B5EF4-FFF2-40B4-BE49-F238E27FC236}">
                <a16:creationId xmlns:a16="http://schemas.microsoft.com/office/drawing/2014/main" id="{9CE930C3-6FCF-8EEE-00D4-25074ADF3AE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4">
                  <p14:trim st="125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322263" y="5530784"/>
            <a:ext cx="363950" cy="363950"/>
          </a:xfrm>
          <a:prstGeom prst="rect">
            <a:avLst/>
          </a:prstGeom>
        </p:spPr>
      </p:pic>
      <p:pic>
        <p:nvPicPr>
          <p:cNvPr id="19" name="20240311_213734">
            <a:hlinkClick r:id="" action="ppaction://media"/>
            <a:extLst>
              <a:ext uri="{FF2B5EF4-FFF2-40B4-BE49-F238E27FC236}">
                <a16:creationId xmlns:a16="http://schemas.microsoft.com/office/drawing/2014/main" id="{7EB32723-6E34-E72B-C53A-8711F21D302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4">
                  <p14:trim st="125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134847" y="5437839"/>
            <a:ext cx="363950" cy="363950"/>
          </a:xfrm>
          <a:prstGeom prst="rect">
            <a:avLst/>
          </a:prstGeom>
        </p:spPr>
      </p:pic>
      <p:pic>
        <p:nvPicPr>
          <p:cNvPr id="29" name="20240311_213734">
            <a:hlinkClick r:id="" action="ppaction://media"/>
            <a:extLst>
              <a:ext uri="{FF2B5EF4-FFF2-40B4-BE49-F238E27FC236}">
                <a16:creationId xmlns:a16="http://schemas.microsoft.com/office/drawing/2014/main" id="{56A95F02-E18F-3F4B-5AA6-EAD67E20B46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4">
                  <p14:trim st="125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499027" y="5494081"/>
            <a:ext cx="363950" cy="363950"/>
          </a:xfrm>
          <a:prstGeom prst="rect">
            <a:avLst/>
          </a:prstGeom>
        </p:spPr>
      </p:pic>
      <p:pic>
        <p:nvPicPr>
          <p:cNvPr id="25" name="20240311_213734">
            <a:hlinkClick r:id="" action="ppaction://media"/>
            <a:extLst>
              <a:ext uri="{FF2B5EF4-FFF2-40B4-BE49-F238E27FC236}">
                <a16:creationId xmlns:a16="http://schemas.microsoft.com/office/drawing/2014/main" id="{0F17DC99-EECC-8FDF-5937-0D31DBA5472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4">
                  <p14:trim st="125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195209" y="5476413"/>
            <a:ext cx="363950" cy="363950"/>
          </a:xfrm>
          <a:prstGeom prst="rect">
            <a:avLst/>
          </a:prstGeom>
        </p:spPr>
      </p:pic>
      <p:pic>
        <p:nvPicPr>
          <p:cNvPr id="2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0B5FFAF5-FF41-AFAA-F87E-82E0AF41959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5">
                  <p14:trim st="1549" end="852.7018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363310" y="5456398"/>
            <a:ext cx="609600" cy="609600"/>
          </a:xfrm>
          <a:prstGeom prst="rect">
            <a:avLst/>
          </a:prstGeom>
        </p:spPr>
      </p:pic>
      <p:pic>
        <p:nvPicPr>
          <p:cNvPr id="49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2EC51E3A-9ED6-5509-339A-340BD34A9DB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5">
                  <p14:trim st="1549" end="852.7018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400943" y="5359671"/>
            <a:ext cx="609600" cy="609600"/>
          </a:xfrm>
          <a:prstGeom prst="rect">
            <a:avLst/>
          </a:prstGeom>
        </p:spPr>
      </p:pic>
      <p:pic>
        <p:nvPicPr>
          <p:cNvPr id="51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37E05953-A2FC-B3E5-D354-785F9DA897E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5">
                  <p14:trim st="1549" end="852.7018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421209" y="5318421"/>
            <a:ext cx="609600" cy="609600"/>
          </a:xfrm>
          <a:prstGeom prst="rect">
            <a:avLst/>
          </a:prstGeom>
        </p:spPr>
      </p:pic>
      <p:pic>
        <p:nvPicPr>
          <p:cNvPr id="47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EFFE3C30-3F9D-C7E2-F56F-9AE95918B98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5">
                  <p14:trim st="1549" end="852.7018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188688" y="5623019"/>
            <a:ext cx="340169" cy="340169"/>
          </a:xfrm>
          <a:prstGeom prst="rect">
            <a:avLst/>
          </a:prstGeom>
        </p:spPr>
      </p:pic>
      <p:pic>
        <p:nvPicPr>
          <p:cNvPr id="53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E03D3653-BB63-E097-EC23-431A0837557F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459537" y="5353588"/>
            <a:ext cx="609600" cy="609600"/>
          </a:xfrm>
          <a:prstGeom prst="rect">
            <a:avLst/>
          </a:prstGeom>
        </p:spPr>
      </p:pic>
      <p:pic>
        <p:nvPicPr>
          <p:cNvPr id="59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F5078D16-A1AC-AC9B-AAAC-5B2DC69BC8B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7">
                  <p14:trim st="996" end="685.433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11429829" y="6217493"/>
            <a:ext cx="609600" cy="609600"/>
          </a:xfrm>
          <a:prstGeom prst="rect">
            <a:avLst/>
          </a:prstGeom>
        </p:spPr>
      </p:pic>
      <p:pic>
        <p:nvPicPr>
          <p:cNvPr id="57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AB83530C-7B57-BCED-BDE9-4F7BD225D06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5">
                  <p14:trim st="1535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11435992" y="6229562"/>
            <a:ext cx="609600" cy="609600"/>
          </a:xfrm>
          <a:prstGeom prst="rect">
            <a:avLst/>
          </a:prstGeom>
        </p:spPr>
      </p:pic>
      <p:pic>
        <p:nvPicPr>
          <p:cNvPr id="35" name="Picture 2">
            <a:extLst>
              <a:ext uri="{FF2B5EF4-FFF2-40B4-BE49-F238E27FC236}">
                <a16:creationId xmlns:a16="http://schemas.microsoft.com/office/drawing/2014/main" id="{5420984C-B74D-E459-2F0B-1909DA421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51" y="-67909"/>
            <a:ext cx="12192000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20240311_213734">
            <a:hlinkClick r:id="" action="ppaction://media"/>
            <a:extLst>
              <a:ext uri="{FF2B5EF4-FFF2-40B4-BE49-F238E27FC236}">
                <a16:creationId xmlns:a16="http://schemas.microsoft.com/office/drawing/2014/main" id="{BFE54260-7306-70AF-1C9A-24A8266A20F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4">
                  <p14:trim st="125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098982" y="5493374"/>
            <a:ext cx="363950" cy="363950"/>
          </a:xfrm>
          <a:prstGeom prst="rect">
            <a:avLst/>
          </a:prstGeom>
        </p:spPr>
      </p:pic>
      <p:sp>
        <p:nvSpPr>
          <p:cNvPr id="20" name="Овал 19">
            <a:hlinkClick r:id="rId34" action="ppaction://hlinksldjump"/>
            <a:extLst>
              <a:ext uri="{FF2B5EF4-FFF2-40B4-BE49-F238E27FC236}">
                <a16:creationId xmlns:a16="http://schemas.microsoft.com/office/drawing/2014/main" id="{7C2CC702-48C8-847F-F52B-3F90370CA51A}"/>
              </a:ext>
            </a:extLst>
          </p:cNvPr>
          <p:cNvSpPr/>
          <p:nvPr/>
        </p:nvSpPr>
        <p:spPr>
          <a:xfrm>
            <a:off x="3074766" y="3302019"/>
            <a:ext cx="381921" cy="19807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20240311_213734">
            <a:hlinkClick r:id="" action="ppaction://media"/>
            <a:extLst>
              <a:ext uri="{FF2B5EF4-FFF2-40B4-BE49-F238E27FC236}">
                <a16:creationId xmlns:a16="http://schemas.microsoft.com/office/drawing/2014/main" id="{016D7773-2C49-0738-6834-98B75F36E28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4">
                  <p14:trim st="125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5780076" y="5512016"/>
            <a:ext cx="363950" cy="363950"/>
          </a:xfrm>
          <a:prstGeom prst="rect">
            <a:avLst/>
          </a:prstGeom>
        </p:spPr>
      </p:pic>
      <p:pic>
        <p:nvPicPr>
          <p:cNvPr id="4" name="20240311_213734">
            <a:hlinkClick r:id="" action="ppaction://media"/>
            <a:extLst>
              <a:ext uri="{FF2B5EF4-FFF2-40B4-BE49-F238E27FC236}">
                <a16:creationId xmlns:a16="http://schemas.microsoft.com/office/drawing/2014/main" id="{465141A6-B28A-AF02-9993-124B3ED715C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4">
                  <p14:trim st="1259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3695117" y="5546306"/>
            <a:ext cx="363950" cy="363950"/>
          </a:xfrm>
          <a:prstGeom prst="rect">
            <a:avLst/>
          </a:prstGeom>
        </p:spPr>
      </p:pic>
      <p:sp>
        <p:nvSpPr>
          <p:cNvPr id="17" name="Овал 16">
            <a:hlinkClick r:id="rId35" action="ppaction://hlinksldjump"/>
            <a:extLst>
              <a:ext uri="{FF2B5EF4-FFF2-40B4-BE49-F238E27FC236}">
                <a16:creationId xmlns:a16="http://schemas.microsoft.com/office/drawing/2014/main" id="{C93E1D6F-24D4-D644-B461-41EA664CFE92}"/>
              </a:ext>
            </a:extLst>
          </p:cNvPr>
          <p:cNvSpPr/>
          <p:nvPr/>
        </p:nvSpPr>
        <p:spPr>
          <a:xfrm>
            <a:off x="7952098" y="3695226"/>
            <a:ext cx="545596" cy="5143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rId36" action="ppaction://hlinksldjump"/>
            <a:extLst>
              <a:ext uri="{FF2B5EF4-FFF2-40B4-BE49-F238E27FC236}">
                <a16:creationId xmlns:a16="http://schemas.microsoft.com/office/drawing/2014/main" id="{2C51391E-845D-7CBF-FE53-32E2B5F23A4A}"/>
              </a:ext>
            </a:extLst>
          </p:cNvPr>
          <p:cNvSpPr/>
          <p:nvPr/>
        </p:nvSpPr>
        <p:spPr>
          <a:xfrm>
            <a:off x="8371981" y="2653680"/>
            <a:ext cx="572513" cy="64833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37" action="ppaction://hlinksldjump"/>
            <a:extLst>
              <a:ext uri="{FF2B5EF4-FFF2-40B4-BE49-F238E27FC236}">
                <a16:creationId xmlns:a16="http://schemas.microsoft.com/office/drawing/2014/main" id="{2A137A29-7048-225C-78CE-B6BA20C6CBD1}"/>
              </a:ext>
            </a:extLst>
          </p:cNvPr>
          <p:cNvSpPr/>
          <p:nvPr/>
        </p:nvSpPr>
        <p:spPr>
          <a:xfrm>
            <a:off x="7476113" y="2934039"/>
            <a:ext cx="572513" cy="56605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CACD5F-240D-3405-C40A-49FD68E91F83}"/>
              </a:ext>
            </a:extLst>
          </p:cNvPr>
          <p:cNvPicPr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9151" y="1097787"/>
            <a:ext cx="8089634" cy="4840423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AE50325-77B6-37A3-2705-B9B431B2139C}"/>
              </a:ext>
            </a:extLst>
          </p:cNvPr>
          <p:cNvPicPr>
            <a:picLocks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95" t="-1607" r="-15202" b="-1607"/>
          <a:stretch/>
        </p:blipFill>
        <p:spPr bwMode="auto">
          <a:xfrm>
            <a:off x="589298" y="2977850"/>
            <a:ext cx="839525" cy="9022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Овал 14">
            <a:hlinkClick r:id="rId37" action="ppaction://hlinksldjump"/>
            <a:extLst>
              <a:ext uri="{FF2B5EF4-FFF2-40B4-BE49-F238E27FC236}">
                <a16:creationId xmlns:a16="http://schemas.microsoft.com/office/drawing/2014/main" id="{EA954159-9A1B-79CC-11DC-FFFA400CD06F}"/>
              </a:ext>
            </a:extLst>
          </p:cNvPr>
          <p:cNvSpPr/>
          <p:nvPr/>
        </p:nvSpPr>
        <p:spPr>
          <a:xfrm>
            <a:off x="5073661" y="2842087"/>
            <a:ext cx="646157" cy="56606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322D68E-8729-836E-7A01-BE25275E6EC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5607" y="4009788"/>
            <a:ext cx="831858" cy="806913"/>
          </a:xfrm>
          <a:prstGeom prst="rect">
            <a:avLst/>
          </a:prstGeom>
        </p:spPr>
      </p:pic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86AC8DEB-CDE0-2A9D-FA69-03AAD33BC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6248" y="1224151"/>
            <a:ext cx="1306666" cy="68733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AC92BDF-790E-FBCE-3561-93AF196FFC2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72" y="3983619"/>
            <a:ext cx="1420946" cy="133776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4D49A9B-6D4C-E8A3-2E2A-A6A1A7E4E8F2}"/>
              </a:ext>
            </a:extLst>
          </p:cNvPr>
          <p:cNvPicPr>
            <a:picLocks noChangeAspect="1"/>
          </p:cNvPicPr>
          <p:nvPr/>
        </p:nvPicPr>
        <p:blipFill>
          <a:blip r:embed="rId4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09" y="1626623"/>
            <a:ext cx="839525" cy="921116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7BB3C64-067C-4670-9F9A-AA0901F32C4E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687" y="6014133"/>
            <a:ext cx="1360891" cy="79416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7B516A5-339B-4D57-BADC-809D1B61E5A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146" y="369076"/>
            <a:ext cx="762427" cy="65530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DF770B4-044D-5A79-FD05-230878B1F963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9563" y="4967490"/>
            <a:ext cx="973331" cy="939377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627F6E08-3BDA-57CE-6575-CE2632C6AB06}"/>
              </a:ext>
            </a:extLst>
          </p:cNvPr>
          <p:cNvPicPr>
            <a:picLocks noChangeAspect="1"/>
          </p:cNvPicPr>
          <p:nvPr/>
        </p:nvPicPr>
        <p:blipFill>
          <a:blip r:embed="rId4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751" y="6014133"/>
            <a:ext cx="614362" cy="750668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4AFF5FF-D995-5D42-4108-04E6340466FB}"/>
              </a:ext>
            </a:extLst>
          </p:cNvPr>
          <p:cNvPicPr>
            <a:picLocks noChangeAspect="1"/>
          </p:cNvPicPr>
          <p:nvPr/>
        </p:nvPicPr>
        <p:blipFill>
          <a:blip r:embed="rId4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34" y="5581650"/>
            <a:ext cx="1045575" cy="1112459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D7D047C9-B9B8-5C26-8BBF-8790084C1418}"/>
              </a:ext>
            </a:extLst>
          </p:cNvPr>
          <p:cNvPicPr>
            <a:picLocks noChangeAspect="1"/>
          </p:cNvPicPr>
          <p:nvPr/>
        </p:nvPicPr>
        <p:blipFill>
          <a:blip r:embed="rId4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0605" y="2937695"/>
            <a:ext cx="1057287" cy="905173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D7E20ECD-180A-D7C5-2504-95B0D3B1026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501" y="186593"/>
            <a:ext cx="831738" cy="838816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DC7DAB86-CA88-C5C3-7363-89D9BCE1F571}"/>
              </a:ext>
            </a:extLst>
          </p:cNvPr>
          <p:cNvPicPr>
            <a:picLocks noChangeAspect="1"/>
          </p:cNvPicPr>
          <p:nvPr/>
        </p:nvPicPr>
        <p:blipFill>
          <a:blip r:embed="rId5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03167" y="186593"/>
            <a:ext cx="515610" cy="687331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8A3D1B2B-ACD3-BB07-07C3-84D8F168B7AB}"/>
              </a:ext>
            </a:extLst>
          </p:cNvPr>
          <p:cNvPicPr>
            <a:picLocks noChangeAspect="1"/>
          </p:cNvPicPr>
          <p:nvPr/>
        </p:nvPicPr>
        <p:blipFill>
          <a:blip r:embed="rId5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12775" y="96706"/>
            <a:ext cx="763810" cy="1043508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4F9CBF66-FF5D-38D1-404E-95E1B28E1DF0}"/>
              </a:ext>
            </a:extLst>
          </p:cNvPr>
          <p:cNvPicPr>
            <a:picLocks noChangeAspect="1"/>
          </p:cNvPicPr>
          <p:nvPr/>
        </p:nvPicPr>
        <p:blipFill>
          <a:blip r:embed="rId5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865" y="6003472"/>
            <a:ext cx="732088" cy="725706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E15DE760-76E4-7F29-7CC5-8C2B694D1B1A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238" y="6014133"/>
            <a:ext cx="1138189" cy="891637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ADEE4EB-E376-B30C-D691-7F3BCB7A8739}"/>
              </a:ext>
            </a:extLst>
          </p:cNvPr>
          <p:cNvPicPr>
            <a:picLocks noChangeAspect="1"/>
          </p:cNvPicPr>
          <p:nvPr/>
        </p:nvPicPr>
        <p:blipFill>
          <a:blip r:embed="rId5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308" y="368482"/>
            <a:ext cx="1078040" cy="1022552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A2210F63-F3C7-8E12-D310-CA521D993FDA}"/>
              </a:ext>
            </a:extLst>
          </p:cNvPr>
          <p:cNvPicPr>
            <a:picLocks noChangeAspect="1"/>
          </p:cNvPicPr>
          <p:nvPr/>
        </p:nvPicPr>
        <p:blipFill>
          <a:blip r:embed="rId5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861" y="1637362"/>
            <a:ext cx="983272" cy="1022552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3ABE472E-27D4-6B6F-81ED-61FF94635116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519" y="5493374"/>
            <a:ext cx="732088" cy="1200735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C63AE28-C1E8-4326-DD4E-DCCBC6B70097}"/>
              </a:ext>
            </a:extLst>
          </p:cNvPr>
          <p:cNvSpPr/>
          <p:nvPr/>
        </p:nvSpPr>
        <p:spPr>
          <a:xfrm>
            <a:off x="11242496" y="45273"/>
            <a:ext cx="900000" cy="900000"/>
          </a:xfrm>
          <a:prstGeom prst="roundRect">
            <a:avLst>
              <a:gd name="adj" fmla="val 41157"/>
            </a:avLst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верх 5">
            <a:hlinkClick r:id="rId57" action="ppaction://hlinksldjump"/>
            <a:extLst>
              <a:ext uri="{FF2B5EF4-FFF2-40B4-BE49-F238E27FC236}">
                <a16:creationId xmlns:a16="http://schemas.microsoft.com/office/drawing/2014/main" id="{7851C036-7B0D-26BA-8A09-91DC808F27C7}"/>
              </a:ext>
            </a:extLst>
          </p:cNvPr>
          <p:cNvSpPr/>
          <p:nvPr/>
        </p:nvSpPr>
        <p:spPr>
          <a:xfrm>
            <a:off x="11429829" y="172895"/>
            <a:ext cx="570081" cy="657208"/>
          </a:xfrm>
          <a:prstGeom prst="upArrow">
            <a:avLst>
              <a:gd name="adj1" fmla="val 50000"/>
              <a:gd name="adj2" fmla="val 47770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A6B4FFFF-6B4B-33F1-E636-FA161AC767E8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891" y="88071"/>
            <a:ext cx="785051" cy="915893"/>
          </a:xfrm>
          <a:prstGeom prst="rect">
            <a:avLst/>
          </a:prstGeom>
        </p:spPr>
      </p:pic>
      <p:sp>
        <p:nvSpPr>
          <p:cNvPr id="34" name="Блок-схема: знак завершения 33">
            <a:hlinkClick r:id="rId35" action="ppaction://hlinksldjump"/>
            <a:extLst>
              <a:ext uri="{FF2B5EF4-FFF2-40B4-BE49-F238E27FC236}">
                <a16:creationId xmlns:a16="http://schemas.microsoft.com/office/drawing/2014/main" id="{D3E424A8-EAA0-624A-AEA3-ECAC58B57599}"/>
              </a:ext>
            </a:extLst>
          </p:cNvPr>
          <p:cNvSpPr/>
          <p:nvPr/>
        </p:nvSpPr>
        <p:spPr>
          <a:xfrm>
            <a:off x="7752010" y="4360524"/>
            <a:ext cx="458353" cy="63314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3" name="Блок-схема: знак завершения 22">
            <a:hlinkClick r:id="rId34" action="ppaction://hlinksldjump"/>
            <a:extLst>
              <a:ext uri="{FF2B5EF4-FFF2-40B4-BE49-F238E27FC236}">
                <a16:creationId xmlns:a16="http://schemas.microsoft.com/office/drawing/2014/main" id="{862BAFFB-30E7-20C6-EE84-3328DBED98E6}"/>
              </a:ext>
            </a:extLst>
          </p:cNvPr>
          <p:cNvSpPr/>
          <p:nvPr/>
        </p:nvSpPr>
        <p:spPr>
          <a:xfrm>
            <a:off x="3074766" y="3851019"/>
            <a:ext cx="545596" cy="58259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знак завершения 32">
            <a:hlinkClick r:id="rId59" action="ppaction://hlinksldjump"/>
            <a:extLst>
              <a:ext uri="{FF2B5EF4-FFF2-40B4-BE49-F238E27FC236}">
                <a16:creationId xmlns:a16="http://schemas.microsoft.com/office/drawing/2014/main" id="{9E709B5E-6B04-8BE0-55A7-9E69E9E6E7B1}"/>
              </a:ext>
            </a:extLst>
          </p:cNvPr>
          <p:cNvSpPr/>
          <p:nvPr/>
        </p:nvSpPr>
        <p:spPr>
          <a:xfrm flipV="1">
            <a:off x="7465753" y="2285119"/>
            <a:ext cx="572514" cy="45719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7" name="Блок-схема: знак завершения 36">
            <a:hlinkClick r:id="rId60" action="ppaction://hlinksldjump"/>
            <a:extLst>
              <a:ext uri="{FF2B5EF4-FFF2-40B4-BE49-F238E27FC236}">
                <a16:creationId xmlns:a16="http://schemas.microsoft.com/office/drawing/2014/main" id="{0FA15AA7-FFEA-57B1-2797-2845C711D3ED}"/>
              </a:ext>
            </a:extLst>
          </p:cNvPr>
          <p:cNvSpPr/>
          <p:nvPr/>
        </p:nvSpPr>
        <p:spPr>
          <a:xfrm>
            <a:off x="3724232" y="3645248"/>
            <a:ext cx="621437" cy="58277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hlinkClick r:id="rId61" action="ppaction://hlinksldjump"/>
            <a:extLst>
              <a:ext uri="{FF2B5EF4-FFF2-40B4-BE49-F238E27FC236}">
                <a16:creationId xmlns:a16="http://schemas.microsoft.com/office/drawing/2014/main" id="{74510394-A075-5AC0-85D1-A98CA231293D}"/>
              </a:ext>
            </a:extLst>
          </p:cNvPr>
          <p:cNvSpPr/>
          <p:nvPr/>
        </p:nvSpPr>
        <p:spPr>
          <a:xfrm>
            <a:off x="6251942" y="4677668"/>
            <a:ext cx="771339" cy="45719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знак завершения 39">
            <a:hlinkClick r:id="rId62" action="ppaction://hlinksldjump"/>
            <a:extLst>
              <a:ext uri="{FF2B5EF4-FFF2-40B4-BE49-F238E27FC236}">
                <a16:creationId xmlns:a16="http://schemas.microsoft.com/office/drawing/2014/main" id="{7A486D29-AB26-2FC5-A28D-6A4461439A8D}"/>
              </a:ext>
            </a:extLst>
          </p:cNvPr>
          <p:cNvSpPr/>
          <p:nvPr/>
        </p:nvSpPr>
        <p:spPr>
          <a:xfrm>
            <a:off x="4736950" y="3774942"/>
            <a:ext cx="545596" cy="45719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знак завершения 40">
            <a:hlinkClick r:id="rId36" action="ppaction://hlinksldjump"/>
            <a:extLst>
              <a:ext uri="{FF2B5EF4-FFF2-40B4-BE49-F238E27FC236}">
                <a16:creationId xmlns:a16="http://schemas.microsoft.com/office/drawing/2014/main" id="{BF141D25-618B-846B-BFDC-45438E30ECFB}"/>
              </a:ext>
            </a:extLst>
          </p:cNvPr>
          <p:cNvSpPr/>
          <p:nvPr/>
        </p:nvSpPr>
        <p:spPr>
          <a:xfrm flipV="1">
            <a:off x="8260839" y="3206982"/>
            <a:ext cx="627131" cy="64341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лок-схема: знак завершения 42">
            <a:hlinkClick r:id="rId63" action="ppaction://hlinksldjump"/>
            <a:extLst>
              <a:ext uri="{FF2B5EF4-FFF2-40B4-BE49-F238E27FC236}">
                <a16:creationId xmlns:a16="http://schemas.microsoft.com/office/drawing/2014/main" id="{4EB1A373-36BE-F233-65AF-0D74DAB2C543}"/>
              </a:ext>
            </a:extLst>
          </p:cNvPr>
          <p:cNvSpPr/>
          <p:nvPr/>
        </p:nvSpPr>
        <p:spPr>
          <a:xfrm>
            <a:off x="8756146" y="1977860"/>
            <a:ext cx="771338" cy="52079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лок-схема: знак завершения 44">
            <a:hlinkClick r:id="rId64" action="ppaction://hlinksldjump"/>
            <a:extLst>
              <a:ext uri="{FF2B5EF4-FFF2-40B4-BE49-F238E27FC236}">
                <a16:creationId xmlns:a16="http://schemas.microsoft.com/office/drawing/2014/main" id="{D78C4C26-93F9-E835-431C-FDBD0E23BE38}"/>
              </a:ext>
            </a:extLst>
          </p:cNvPr>
          <p:cNvSpPr/>
          <p:nvPr/>
        </p:nvSpPr>
        <p:spPr>
          <a:xfrm flipV="1">
            <a:off x="5762684" y="4132733"/>
            <a:ext cx="498882" cy="5208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лок-схема: знак завершения 45">
            <a:hlinkClick r:id="rId37" action="ppaction://hlinksldjump"/>
            <a:extLst>
              <a:ext uri="{FF2B5EF4-FFF2-40B4-BE49-F238E27FC236}">
                <a16:creationId xmlns:a16="http://schemas.microsoft.com/office/drawing/2014/main" id="{70A51B65-C54C-588D-F152-91C266CC527C}"/>
              </a:ext>
            </a:extLst>
          </p:cNvPr>
          <p:cNvSpPr/>
          <p:nvPr/>
        </p:nvSpPr>
        <p:spPr>
          <a:xfrm>
            <a:off x="7488690" y="3703525"/>
            <a:ext cx="646157" cy="45719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A199A5DF-2853-6FBA-514B-D11C76E53527}"/>
              </a:ext>
            </a:extLst>
          </p:cNvPr>
          <p:cNvPicPr>
            <a:picLocks noChangeAspect="1"/>
          </p:cNvPicPr>
          <p:nvPr/>
        </p:nvPicPr>
        <p:blipFill>
          <a:blip r:embed="rId6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263" y="583831"/>
            <a:ext cx="845786" cy="98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6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20"/>
    </mc:Choice>
    <mc:Fallback xmlns="">
      <p:transition spd="slow" advTm="3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8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6" presetClass="path" presetSubtype="0" accel="46500" decel="46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81481E-6 L -2.29167E-6 0.23727 C -2.29167E-6 0.34352 0.07396 0.47454 0.13399 0.47454 L 0.2681 0.47454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98" y="2372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ёж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7.40741E-7 L -0.11966 0.0868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432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белый медвед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6 0.00787 L -0.10625 0.183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91" y="87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морж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 -0.0324 L -0.22084 0.083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12" y="57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тиг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2 0.02569 L -0.40052 -0.0192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35" y="-22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бурый-медвед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59259E-6 L 0.12188 2.59259E-6 C 0.17643 2.59259E-6 0.24401 -0.12246 0.24401 -0.22153 L 0.24401 -0.44283 " pathEditMode="relative" rAng="0" ptsTypes="AAAA">
                                      <p:cBhvr>
                                        <p:cTn id="3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221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лос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85185E-6 L 0.18099 0.1925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9" y="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боб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02407 L -0.06497 -0.4365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-2303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лис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34 0.00509 L 0.18997 0.5104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75" y="252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зая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9" name="подумай-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0" name="попробуй ещ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9" name="подумай-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0" name="попробуй ещ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0" name="попробуй ещ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0" name="попробуй ещ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9" name="подумай-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9" name="подумай-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vol="8000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0" name="попробуй ещ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1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 vol="80000">
                <p:cTn id="1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vol="80000">
                <p:cTn id="1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1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80000">
                <p:cTn id="1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100000">
                <p:cTn id="1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15 0.00996 L 0.51758 0.31274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5" y="1513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1" name="вол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vol="80000">
                <p:cTn id="1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80000">
                <p:cTn id="1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 vol="8000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 vol="80000">
                <p:cTn id="1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audio>
              <p:cMediaNode vol="80000">
                <p:cTn id="1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1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1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audio>
              <p:cMediaNode vol="80000">
                <p:cTn id="1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волк">
            <a:hlinkClick r:id="" action="ppaction://media"/>
            <a:extLst>
              <a:ext uri="{FF2B5EF4-FFF2-40B4-BE49-F238E27FC236}">
                <a16:creationId xmlns:a16="http://schemas.microsoft.com/office/drawing/2014/main" id="{9E79CA5C-AE90-FE03-E4F9-86EC1ADF7D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672203" y="3619665"/>
            <a:ext cx="609600" cy="609600"/>
          </a:xfrm>
          <a:prstGeom prst="rect">
            <a:avLst/>
          </a:prstGeom>
        </p:spPr>
      </p:pic>
      <p:pic>
        <p:nvPicPr>
          <p:cNvPr id="16" name="02c25f2abdd7bbb">
            <a:hlinkClick r:id="" action="ppaction://media"/>
            <a:extLst>
              <a:ext uri="{FF2B5EF4-FFF2-40B4-BE49-F238E27FC236}">
                <a16:creationId xmlns:a16="http://schemas.microsoft.com/office/drawing/2014/main" id="{09CFADEA-B14F-A4E2-F9A5-774B7C6F912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64579" y="3959532"/>
            <a:ext cx="609600" cy="609600"/>
          </a:xfrm>
          <a:prstGeom prst="rect">
            <a:avLst/>
          </a:prstGeom>
        </p:spPr>
      </p:pic>
      <p:pic>
        <p:nvPicPr>
          <p:cNvPr id="15" name="02c25f2abdd7bbb">
            <a:hlinkClick r:id="" action="ppaction://media"/>
            <a:extLst>
              <a:ext uri="{FF2B5EF4-FFF2-40B4-BE49-F238E27FC236}">
                <a16:creationId xmlns:a16="http://schemas.microsoft.com/office/drawing/2014/main" id="{A616C898-980F-30CE-D7D3-466B6CE1819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17065" y="3827850"/>
            <a:ext cx="609600" cy="609600"/>
          </a:xfrm>
          <a:prstGeom prst="rect">
            <a:avLst/>
          </a:prstGeom>
        </p:spPr>
      </p:pic>
      <p:pic>
        <p:nvPicPr>
          <p:cNvPr id="11" name="zvuk-provala-49">
            <a:hlinkClick r:id="" action="ppaction://media"/>
            <a:extLst>
              <a:ext uri="{FF2B5EF4-FFF2-40B4-BE49-F238E27FC236}">
                <a16:creationId xmlns:a16="http://schemas.microsoft.com/office/drawing/2014/main" id="{7DE453BF-76BA-C62D-6D3C-515B93F12245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1363.12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58330" y="3779678"/>
            <a:ext cx="609600" cy="609600"/>
          </a:xfrm>
          <a:prstGeom prst="rect">
            <a:avLst/>
          </a:prstGeom>
        </p:spPr>
      </p:pic>
      <p:pic>
        <p:nvPicPr>
          <p:cNvPr id="8" name="zvuk-provala-49">
            <a:hlinkClick r:id="" action="ppaction://media"/>
            <a:extLst>
              <a:ext uri="{FF2B5EF4-FFF2-40B4-BE49-F238E27FC236}">
                <a16:creationId xmlns:a16="http://schemas.microsoft.com/office/drawing/2014/main" id="{6DF1D848-9931-6296-C8DC-67586B42EFB3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1363.12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21686" y="3560547"/>
            <a:ext cx="609600" cy="609600"/>
          </a:xfrm>
          <a:prstGeom prst="rect">
            <a:avLst/>
          </a:prstGeom>
        </p:spPr>
      </p:pic>
      <p:pic>
        <p:nvPicPr>
          <p:cNvPr id="26" name="сказка о волке">
            <a:hlinkClick r:id="" action="ppaction://media"/>
            <a:extLst>
              <a:ext uri="{FF2B5EF4-FFF2-40B4-BE49-F238E27FC236}">
                <a16:creationId xmlns:a16="http://schemas.microsoft.com/office/drawing/2014/main" id="{FA9F5670-7B06-5478-64F4-9F0CCE37433A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7">
                  <p14:trim st="1410" end="828.9151000000001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27935" y="3927893"/>
            <a:ext cx="609600" cy="609600"/>
          </a:xfrm>
          <a:prstGeom prst="rect">
            <a:avLst/>
          </a:prstGeom>
        </p:spPr>
      </p:pic>
      <p:pic>
        <p:nvPicPr>
          <p:cNvPr id="31" name="волк и 7 козлят">
            <a:hlinkClick r:id="" action="ppaction://media"/>
            <a:extLst>
              <a:ext uri="{FF2B5EF4-FFF2-40B4-BE49-F238E27FC236}">
                <a16:creationId xmlns:a16="http://schemas.microsoft.com/office/drawing/2014/main" id="{DF0EDDAB-9686-F61D-3808-9625AF49E74B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8">
                  <p14:trim st="1102" end="743.407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87555" y="3927893"/>
            <a:ext cx="609600" cy="609600"/>
          </a:xfrm>
          <a:prstGeom prst="rect">
            <a:avLst/>
          </a:prstGeom>
        </p:spPr>
      </p:pic>
      <p:pic>
        <p:nvPicPr>
          <p:cNvPr id="25" name="сказка о волке">
            <a:hlinkClick r:id="" action="ppaction://media"/>
            <a:extLst>
              <a:ext uri="{FF2B5EF4-FFF2-40B4-BE49-F238E27FC236}">
                <a16:creationId xmlns:a16="http://schemas.microsoft.com/office/drawing/2014/main" id="{2F310464-B636-AB54-0233-F18C39DA8B45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9">
                  <p14:trim st="1066" end="745.103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39764" y="3664529"/>
            <a:ext cx="609600" cy="609600"/>
          </a:xfrm>
          <a:prstGeom prst="rect">
            <a:avLst/>
          </a:prstGeom>
        </p:spPr>
      </p:pic>
      <p:pic>
        <p:nvPicPr>
          <p:cNvPr id="20" name="логово">
            <a:hlinkClick r:id="" action="ppaction://media"/>
            <a:extLst>
              <a:ext uri="{FF2B5EF4-FFF2-40B4-BE49-F238E27FC236}">
                <a16:creationId xmlns:a16="http://schemas.microsoft.com/office/drawing/2014/main" id="{B12E851C-5830-DE65-D060-6BCC7B8F5EC8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10">
                  <p14:trim st="1300" end="957.6333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04215" y="4254535"/>
            <a:ext cx="609600" cy="609600"/>
          </a:xfrm>
          <a:prstGeom prst="rect">
            <a:avLst/>
          </a:prstGeom>
        </p:spPr>
      </p:pic>
      <p:pic>
        <p:nvPicPr>
          <p:cNvPr id="13" name="след волка">
            <a:hlinkClick r:id="" action="ppaction://media"/>
            <a:extLst>
              <a:ext uri="{FF2B5EF4-FFF2-40B4-BE49-F238E27FC236}">
                <a16:creationId xmlns:a16="http://schemas.microsoft.com/office/drawing/2014/main" id="{53B7BE8D-CAD4-190A-9A03-37570812F186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11">
                  <p14:trim st="87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19341" y="3512129"/>
            <a:ext cx="304800" cy="304800"/>
          </a:xfrm>
          <a:prstGeom prst="rect">
            <a:avLst/>
          </a:prstGeom>
        </p:spPr>
      </p:pic>
      <p:pic>
        <p:nvPicPr>
          <p:cNvPr id="14" name="дом волка">
            <a:hlinkClick r:id="" action="ppaction://media"/>
            <a:extLst>
              <a:ext uri="{FF2B5EF4-FFF2-40B4-BE49-F238E27FC236}">
                <a16:creationId xmlns:a16="http://schemas.microsoft.com/office/drawing/2014/main" id="{1C3FBAB5-6CF3-EC1B-488C-72E19F1B44E4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12">
                  <p14:trim st="1062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 rot="21365237">
            <a:off x="1593390" y="3619403"/>
            <a:ext cx="424579" cy="42457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396886-9D03-BD17-D236-91F0B414A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74" y="12539"/>
            <a:ext cx="12192000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484F92-C669-1467-CDD7-E475A7226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16922" y="526985"/>
            <a:ext cx="3067975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Волк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820A2C5-3F7B-4A40-FA6D-7B9D68CEF517}"/>
              </a:ext>
            </a:extLst>
          </p:cNvPr>
          <p:cNvSpPr/>
          <p:nvPr/>
        </p:nvSpPr>
        <p:spPr>
          <a:xfrm>
            <a:off x="10751703" y="138694"/>
            <a:ext cx="1260000" cy="900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верх 9">
            <a:hlinkClick r:id="rId17" action="ppaction://hlinksldjump"/>
            <a:extLst>
              <a:ext uri="{FF2B5EF4-FFF2-40B4-BE49-F238E27FC236}">
                <a16:creationId xmlns:a16="http://schemas.microsoft.com/office/drawing/2014/main" id="{150E758E-623D-B21E-EECA-A77560899921}"/>
              </a:ext>
            </a:extLst>
          </p:cNvPr>
          <p:cNvSpPr/>
          <p:nvPr/>
        </p:nvSpPr>
        <p:spPr>
          <a:xfrm>
            <a:off x="10994377" y="156391"/>
            <a:ext cx="776683" cy="679765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D2EFA2-1450-1108-5853-E4AE3B61053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2" y="1999406"/>
            <a:ext cx="2760692" cy="32117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BC71D6-7EA4-F6FF-0372-75F564DFEF39}"/>
              </a:ext>
            </a:extLst>
          </p:cNvPr>
          <p:cNvSpPr txBox="1"/>
          <p:nvPr/>
        </p:nvSpPr>
        <p:spPr>
          <a:xfrm>
            <a:off x="2527271" y="44545"/>
            <a:ext cx="7513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33353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B56F4CA3-870F-0C4B-0C5F-02E1FD793CA5}"/>
              </a:ext>
            </a:extLst>
          </p:cNvPr>
          <p:cNvSpPr/>
          <p:nvPr/>
        </p:nvSpPr>
        <p:spPr>
          <a:xfrm>
            <a:off x="2959734" y="4253709"/>
            <a:ext cx="878180" cy="8852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</a:p>
        </p:txBody>
      </p:sp>
      <p:pic>
        <p:nvPicPr>
          <p:cNvPr id="28" name="Picture 6" descr="Картинки логово волка - 72 фото">
            <a:extLst>
              <a:ext uri="{FF2B5EF4-FFF2-40B4-BE49-F238E27FC236}">
                <a16:creationId xmlns:a16="http://schemas.microsoft.com/office/drawing/2014/main" id="{FD8CFF3E-65ED-82A4-295A-50817C382B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76"/>
          <a:stretch/>
        </p:blipFill>
        <p:spPr bwMode="auto">
          <a:xfrm>
            <a:off x="9412641" y="1316026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Дерево с дуплом иллюстрация - 39 фото">
            <a:extLst>
              <a:ext uri="{FF2B5EF4-FFF2-40B4-BE49-F238E27FC236}">
                <a16:creationId xmlns:a16="http://schemas.microsoft.com/office/drawing/2014/main" id="{A6B591BC-FF26-8651-B7F0-338F5A401A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 bwMode="auto">
          <a:xfrm>
            <a:off x="6987048" y="1199643"/>
            <a:ext cx="2160000" cy="216000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0" descr="Пруд рисунок - 31 фото">
            <a:extLst>
              <a:ext uri="{FF2B5EF4-FFF2-40B4-BE49-F238E27FC236}">
                <a16:creationId xmlns:a16="http://schemas.microsoft.com/office/drawing/2014/main" id="{A3C12692-D914-6393-8845-E4AF7AC2E3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75554" y="1189765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9C8C0AB2-4F30-BEEE-0B3E-0B48A46AA62D}"/>
              </a:ext>
            </a:extLst>
          </p:cNvPr>
          <p:cNvSpPr/>
          <p:nvPr/>
        </p:nvSpPr>
        <p:spPr>
          <a:xfrm>
            <a:off x="3044952" y="1655969"/>
            <a:ext cx="878180" cy="8852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4" descr="Картинки Сказки для детей 4 5 лет (38 шт.) - #7890">
            <a:extLst>
              <a:ext uri="{FF2B5EF4-FFF2-40B4-BE49-F238E27FC236}">
                <a16:creationId xmlns:a16="http://schemas.microsoft.com/office/drawing/2014/main" id="{B0EAE58C-6987-B318-0556-19DAA4C8D6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832"/>
          <a:stretch/>
        </p:blipFill>
        <p:spPr bwMode="auto">
          <a:xfrm>
            <a:off x="4263261" y="4084478"/>
            <a:ext cx="2160000" cy="216000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Сказка Волк и семеро козлят | читать, братья Гримм">
            <a:extLst>
              <a:ext uri="{FF2B5EF4-FFF2-40B4-BE49-F238E27FC236}">
                <a16:creationId xmlns:a16="http://schemas.microsoft.com/office/drawing/2014/main" id="{4B0A9F67-20D5-9E0D-38D0-527BCB0BF0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87048" y="4078439"/>
            <a:ext cx="2160000" cy="216000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Сказки для детей: Читаем сказки детям. Лучшие сказки на ночь.">
            <a:extLst>
              <a:ext uri="{FF2B5EF4-FFF2-40B4-BE49-F238E27FC236}">
                <a16:creationId xmlns:a16="http://schemas.microsoft.com/office/drawing/2014/main" id="{7504C5AD-802C-0875-23B5-F49887C736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582087" y="4015308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01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37"/>
    </mc:Choice>
    <mc:Fallback xmlns="">
      <p:transition spd="slow" advTm="54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1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07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10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0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58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05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6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305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398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358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3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1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7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ACF7F216-AFFD-A33E-A72F-A639544E32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28362" y="3285605"/>
            <a:ext cx="609600" cy="609600"/>
          </a:xfrm>
          <a:prstGeom prst="rect">
            <a:avLst/>
          </a:prstGeom>
        </p:spPr>
      </p:pic>
      <p:pic>
        <p:nvPicPr>
          <p:cNvPr id="26" name="подумай хорошо">
            <a:hlinkClick r:id="" action="ppaction://media"/>
            <a:extLst>
              <a:ext uri="{FF2B5EF4-FFF2-40B4-BE49-F238E27FC236}">
                <a16:creationId xmlns:a16="http://schemas.microsoft.com/office/drawing/2014/main" id="{FD50AA97-0EE0-A157-13DE-671A52EC457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318" end="887.308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99634" y="3477638"/>
            <a:ext cx="609600" cy="609600"/>
          </a:xfrm>
          <a:prstGeom prst="rect">
            <a:avLst/>
          </a:prstGeom>
        </p:spPr>
      </p:pic>
      <p:pic>
        <p:nvPicPr>
          <p:cNvPr id="24" name="zvuk-provala-76864">
            <a:hlinkClick r:id="" action="ppaction://media"/>
            <a:extLst>
              <a:ext uri="{FF2B5EF4-FFF2-40B4-BE49-F238E27FC236}">
                <a16:creationId xmlns:a16="http://schemas.microsoft.com/office/drawing/2014/main" id="{AFE10C03-86E1-03E8-B3DD-D45DE4F29AE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end="2081.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73314" y="3875875"/>
            <a:ext cx="609600" cy="609600"/>
          </a:xfrm>
          <a:prstGeom prst="rect">
            <a:avLst/>
          </a:prstGeom>
        </p:spPr>
      </p:pic>
      <p:pic>
        <p:nvPicPr>
          <p:cNvPr id="25" name="zvuk-provala-76864">
            <a:hlinkClick r:id="" action="ppaction://media"/>
            <a:extLst>
              <a:ext uri="{FF2B5EF4-FFF2-40B4-BE49-F238E27FC236}">
                <a16:creationId xmlns:a16="http://schemas.microsoft.com/office/drawing/2014/main" id="{0682A705-D441-5ADE-C965-8D8EA5EF624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end="2081.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65817" y="3537703"/>
            <a:ext cx="609600" cy="609600"/>
          </a:xfrm>
          <a:prstGeom prst="rect">
            <a:avLst/>
          </a:prstGeom>
        </p:spPr>
      </p:pic>
      <p:pic>
        <p:nvPicPr>
          <p:cNvPr id="5" name="бурый медведь">
            <a:hlinkClick r:id="" action="ppaction://media"/>
            <a:extLst>
              <a:ext uri="{FF2B5EF4-FFF2-40B4-BE49-F238E27FC236}">
                <a16:creationId xmlns:a16="http://schemas.microsoft.com/office/drawing/2014/main" id="{9C78F008-4D46-570A-5369-BA7442708903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76470" y="3657753"/>
            <a:ext cx="609600" cy="609600"/>
          </a:xfrm>
          <a:prstGeom prst="rect">
            <a:avLst/>
          </a:prstGeom>
        </p:spPr>
      </p:pic>
      <p:pic>
        <p:nvPicPr>
          <p:cNvPr id="9" name="20240317_140058">
            <a:hlinkClick r:id="" action="ppaction://media"/>
            <a:extLst>
              <a:ext uri="{FF2B5EF4-FFF2-40B4-BE49-F238E27FC236}">
                <a16:creationId xmlns:a16="http://schemas.microsoft.com/office/drawing/2014/main" id="{12C997F2-963B-39A0-E92E-46B29AE222B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8">
                  <p14:trim st="792" end="785.5953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49386" y="3379041"/>
            <a:ext cx="609600" cy="609600"/>
          </a:xfrm>
          <a:prstGeom prst="rect">
            <a:avLst/>
          </a:prstGeom>
        </p:spPr>
      </p:pic>
      <p:pic>
        <p:nvPicPr>
          <p:cNvPr id="3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9B0C19CA-4E8D-4564-CFAA-507938951A9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492632" y="3674233"/>
            <a:ext cx="609600" cy="609600"/>
          </a:xfrm>
          <a:prstGeom prst="rect">
            <a:avLst/>
          </a:prstGeom>
        </p:spPr>
      </p:pic>
      <p:pic>
        <p:nvPicPr>
          <p:cNvPr id="23" name="медведь зимой">
            <a:hlinkClick r:id="" action="ppaction://media"/>
            <a:extLst>
              <a:ext uri="{FF2B5EF4-FFF2-40B4-BE49-F238E27FC236}">
                <a16:creationId xmlns:a16="http://schemas.microsoft.com/office/drawing/2014/main" id="{984DBC7A-BC75-97D6-3591-7DA7E09040D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1">
                  <p14:trim st="1210" end="1028.5379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503285" y="3272904"/>
            <a:ext cx="609600" cy="609600"/>
          </a:xfrm>
          <a:prstGeom prst="rect">
            <a:avLst/>
          </a:prstGeom>
        </p:spPr>
      </p:pic>
      <p:pic>
        <p:nvPicPr>
          <p:cNvPr id="22" name="хвост медведя">
            <a:hlinkClick r:id="" action="ppaction://media"/>
            <a:extLst>
              <a:ext uri="{FF2B5EF4-FFF2-40B4-BE49-F238E27FC236}">
                <a16:creationId xmlns:a16="http://schemas.microsoft.com/office/drawing/2014/main" id="{6C84CD23-110F-763E-DE1E-0F0E2FA195D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2">
                  <p14:trim st="1139" end="929.9968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30068" y="3428999"/>
            <a:ext cx="609600" cy="609600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BBA00CA1-73E9-6445-A783-E74F529C2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2000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что ест медведь">
            <a:hlinkClick r:id="" action="ppaction://media"/>
            <a:extLst>
              <a:ext uri="{FF2B5EF4-FFF2-40B4-BE49-F238E27FC236}">
                <a16:creationId xmlns:a16="http://schemas.microsoft.com/office/drawing/2014/main" id="{9216A965-5EC0-0C41-5B9F-C75F3019A4D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3">
                  <p14:trim st="1834" end="894.903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503285" y="3116809"/>
            <a:ext cx="609600" cy="60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484F92-C669-1467-CDD7-E475A7226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496" y="190765"/>
            <a:ext cx="3902476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Бурый медведь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820A2C5-3F7B-4A40-FA6D-7B9D68CEF517}"/>
              </a:ext>
            </a:extLst>
          </p:cNvPr>
          <p:cNvSpPr/>
          <p:nvPr/>
        </p:nvSpPr>
        <p:spPr>
          <a:xfrm>
            <a:off x="10572368" y="112550"/>
            <a:ext cx="1260000" cy="900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верх 9">
            <a:hlinkClick r:id="rId18" action="ppaction://hlinksldjump"/>
            <a:extLst>
              <a:ext uri="{FF2B5EF4-FFF2-40B4-BE49-F238E27FC236}">
                <a16:creationId xmlns:a16="http://schemas.microsoft.com/office/drawing/2014/main" id="{FEEE91D2-470B-38A9-426A-4105FC731AE4}"/>
              </a:ext>
            </a:extLst>
          </p:cNvPr>
          <p:cNvSpPr/>
          <p:nvPr/>
        </p:nvSpPr>
        <p:spPr>
          <a:xfrm>
            <a:off x="10762621" y="141265"/>
            <a:ext cx="879494" cy="8280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19FB864-1460-C3F2-2C65-60C094D04DF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4880" y="2166235"/>
            <a:ext cx="3245330" cy="301591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95D196C7-FDB5-503C-2359-40FA71778422}"/>
              </a:ext>
            </a:extLst>
          </p:cNvPr>
          <p:cNvSpPr/>
          <p:nvPr/>
        </p:nvSpPr>
        <p:spPr>
          <a:xfrm>
            <a:off x="2879184" y="1946725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B1211567-3873-7B1C-0708-F38F430166C1}"/>
              </a:ext>
            </a:extLst>
          </p:cNvPr>
          <p:cNvSpPr/>
          <p:nvPr/>
        </p:nvSpPr>
        <p:spPr>
          <a:xfrm>
            <a:off x="2051925" y="5139925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6" name="Picture 8" descr="Апельсин: векторные изображения и иллюстрации, которые можно скачать  бесплатно | Freepik">
            <a:extLst>
              <a:ext uri="{FF2B5EF4-FFF2-40B4-BE49-F238E27FC236}">
                <a16:creationId xmlns:a16="http://schemas.microsoft.com/office/drawing/2014/main" id="{68E1CAE0-55F0-A641-2150-2A8AE61860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76155" y="1308823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Красивый улыбающийся танцующий медведь ai векторное изображение цифровой  иллюстрации | Премиум векторы">
            <a:extLst>
              <a:ext uri="{FF2B5EF4-FFF2-40B4-BE49-F238E27FC236}">
                <a16:creationId xmlns:a16="http://schemas.microsoft.com/office/drawing/2014/main" id="{A750AE29-42F3-A2C6-3ECC-BF0ED372CE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6797" y="4395087"/>
            <a:ext cx="2107438" cy="2107438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медведь наступил лисе на хвост: 2 тыс изображений найдено в Яндекс Картинках">
            <a:extLst>
              <a:ext uri="{FF2B5EF4-FFF2-40B4-BE49-F238E27FC236}">
                <a16:creationId xmlns:a16="http://schemas.microsoft.com/office/drawing/2014/main" id="{6959D107-32B3-2E04-6BC9-45D0F9A12E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19345" y="4395087"/>
            <a:ext cx="2107438" cy="2107438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Медведь в берлоге картинки для детей - красивые и прикольные">
            <a:extLst>
              <a:ext uri="{FF2B5EF4-FFF2-40B4-BE49-F238E27FC236}">
                <a16:creationId xmlns:a16="http://schemas.microsoft.com/office/drawing/2014/main" id="{87F9FE6C-C8D3-891D-4A67-62D18C86EC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841893" y="4415334"/>
            <a:ext cx="2107438" cy="2087191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Праздничный торт на белом фоне | Премиум векторы">
            <a:extLst>
              <a:ext uri="{FF2B5EF4-FFF2-40B4-BE49-F238E27FC236}">
                <a16:creationId xmlns:a16="http://schemas.microsoft.com/office/drawing/2014/main" id="{226E32DF-81B7-9E0E-2BA7-E6BF795D89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54494" y="1379828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4AC090A-AD3D-2892-3FE0-190062A6344D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7371" y="1308823"/>
            <a:ext cx="2160000" cy="2160000"/>
          </a:xfrm>
          <a:prstGeom prst="ellipse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9556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41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93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4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01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9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301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60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02c25f2abdd7bbb">
            <a:hlinkClick r:id="" action="ppaction://media"/>
            <a:extLst>
              <a:ext uri="{FF2B5EF4-FFF2-40B4-BE49-F238E27FC236}">
                <a16:creationId xmlns:a16="http://schemas.microsoft.com/office/drawing/2014/main" id="{EC72B7D1-FF88-2BB3-0D0C-5742F66AA69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94.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08829" y="3354696"/>
            <a:ext cx="609600" cy="609600"/>
          </a:xfrm>
          <a:prstGeom prst="rect">
            <a:avLst/>
          </a:prstGeom>
        </p:spPr>
      </p:pic>
      <p:pic>
        <p:nvPicPr>
          <p:cNvPr id="25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89D280FD-D19D-73ED-4D9E-D67139C0A08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820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619805" y="3444302"/>
            <a:ext cx="609600" cy="609600"/>
          </a:xfrm>
          <a:prstGeom prst="rect">
            <a:avLst/>
          </a:prstGeom>
        </p:spPr>
      </p:pic>
      <p:pic>
        <p:nvPicPr>
          <p:cNvPr id="23" name="хатка дом бобра">
            <a:hlinkClick r:id="" action="ppaction://media"/>
            <a:extLst>
              <a:ext uri="{FF2B5EF4-FFF2-40B4-BE49-F238E27FC236}">
                <a16:creationId xmlns:a16="http://schemas.microsoft.com/office/drawing/2014/main" id="{5BB5E29C-408E-532E-ACB5-6CA9257DC6B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858" end="783.9728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32926" y="3602563"/>
            <a:ext cx="609600" cy="609600"/>
          </a:xfrm>
          <a:prstGeom prst="rect">
            <a:avLst/>
          </a:prstGeom>
        </p:spPr>
      </p:pic>
      <p:pic>
        <p:nvPicPr>
          <p:cNvPr id="22" name="бобр (2)">
            <a:hlinkClick r:id="" action="ppaction://media"/>
            <a:extLst>
              <a:ext uri="{FF2B5EF4-FFF2-40B4-BE49-F238E27FC236}">
                <a16:creationId xmlns:a16="http://schemas.microsoft.com/office/drawing/2014/main" id="{D557C6D4-20E3-7DE3-C718-4F978178A21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60902" y="2946110"/>
            <a:ext cx="609600" cy="609600"/>
          </a:xfrm>
          <a:prstGeom prst="rect">
            <a:avLst/>
          </a:prstGeom>
        </p:spPr>
      </p:pic>
      <p:pic>
        <p:nvPicPr>
          <p:cNvPr id="21" name="подумай хорошо">
            <a:hlinkClick r:id="" action="ppaction://media"/>
            <a:extLst>
              <a:ext uri="{FF2B5EF4-FFF2-40B4-BE49-F238E27FC236}">
                <a16:creationId xmlns:a16="http://schemas.microsoft.com/office/drawing/2014/main" id="{BAC09837-17B0-969E-FC66-EE004FB901F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77053" y="3338941"/>
            <a:ext cx="609600" cy="609600"/>
          </a:xfrm>
          <a:prstGeom prst="rect">
            <a:avLst/>
          </a:prstGeom>
        </p:spPr>
      </p:pic>
      <p:pic>
        <p:nvPicPr>
          <p:cNvPr id="15" name="zvuk-provala-76864">
            <a:hlinkClick r:id="" action="ppaction://media"/>
            <a:extLst>
              <a:ext uri="{FF2B5EF4-FFF2-40B4-BE49-F238E27FC236}">
                <a16:creationId xmlns:a16="http://schemas.microsoft.com/office/drawing/2014/main" id="{405202E5-1C2F-6F11-F63A-1480139E52BD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84999" y="3241089"/>
            <a:ext cx="609600" cy="609600"/>
          </a:xfrm>
          <a:prstGeom prst="rect">
            <a:avLst/>
          </a:prstGeom>
        </p:spPr>
      </p:pic>
      <p:pic>
        <p:nvPicPr>
          <p:cNvPr id="13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A7E71120-FDB6-31F4-13BB-B15B4B189E84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700408" y="3419063"/>
            <a:ext cx="609600" cy="609600"/>
          </a:xfrm>
          <a:prstGeom prst="rect">
            <a:avLst/>
          </a:prstGeom>
        </p:spPr>
      </p:pic>
      <p:pic>
        <p:nvPicPr>
          <p:cNvPr id="10" name="домик бобра">
            <a:hlinkClick r:id="" action="ppaction://media"/>
            <a:extLst>
              <a:ext uri="{FF2B5EF4-FFF2-40B4-BE49-F238E27FC236}">
                <a16:creationId xmlns:a16="http://schemas.microsoft.com/office/drawing/2014/main" id="{DA879B5D-DB85-F401-1EEB-DA8FD58762B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3">
                  <p14:trim st="1203" end="895.459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19473" y="3360785"/>
            <a:ext cx="609600" cy="609600"/>
          </a:xfrm>
          <a:prstGeom prst="rect">
            <a:avLst/>
          </a:prstGeom>
        </p:spPr>
      </p:pic>
      <p:pic>
        <p:nvPicPr>
          <p:cNvPr id="4" name="что едят бобры">
            <a:hlinkClick r:id="" action="ppaction://media"/>
            <a:extLst>
              <a:ext uri="{FF2B5EF4-FFF2-40B4-BE49-F238E27FC236}">
                <a16:creationId xmlns:a16="http://schemas.microsoft.com/office/drawing/2014/main" id="{40AC3330-FC57-BF3B-F045-32C624311A8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14">
                  <p14:trim end="1040.0501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4531" y="3675406"/>
            <a:ext cx="609600" cy="706515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EBA2DB22-C9BF-28BC-6130-32C851E61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29" y="-8350"/>
            <a:ext cx="12192000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B1B081-688C-2146-3739-406313742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941" y="291587"/>
            <a:ext cx="1629508" cy="132556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Бобр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8A2689E-EB67-5481-86F4-252FF6AC0C1E}"/>
              </a:ext>
            </a:extLst>
          </p:cNvPr>
          <p:cNvSpPr/>
          <p:nvPr/>
        </p:nvSpPr>
        <p:spPr>
          <a:xfrm>
            <a:off x="10919532" y="114265"/>
            <a:ext cx="1260000" cy="900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верх 5">
            <a:hlinkClick r:id="rId19" action="ppaction://hlinksldjump"/>
            <a:extLst>
              <a:ext uri="{FF2B5EF4-FFF2-40B4-BE49-F238E27FC236}">
                <a16:creationId xmlns:a16="http://schemas.microsoft.com/office/drawing/2014/main" id="{C259581E-E52D-938D-C00C-75514A825FA9}"/>
              </a:ext>
            </a:extLst>
          </p:cNvPr>
          <p:cNvSpPr/>
          <p:nvPr/>
        </p:nvSpPr>
        <p:spPr>
          <a:xfrm>
            <a:off x="11239130" y="183295"/>
            <a:ext cx="664736" cy="739983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06E36490-DF22-CF68-A4A0-C7B33C6ECAF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49" y="1596878"/>
            <a:ext cx="3314227" cy="3394068"/>
          </a:xfr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18C0FEDF-C2CA-3C04-4D14-4B64671CA48D}"/>
              </a:ext>
            </a:extLst>
          </p:cNvPr>
          <p:cNvSpPr/>
          <p:nvPr/>
        </p:nvSpPr>
        <p:spPr>
          <a:xfrm>
            <a:off x="2588269" y="1583028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6610847" y="1091112"/>
            <a:ext cx="2160000" cy="2160000"/>
            <a:chOff x="6515090" y="1085945"/>
            <a:chExt cx="2160000" cy="2160000"/>
          </a:xfrm>
        </p:grpSpPr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0F1754F8-61BA-EC0D-3014-8CB33D182FC3}"/>
                </a:ext>
              </a:extLst>
            </p:cNvPr>
            <p:cNvSpPr/>
            <p:nvPr/>
          </p:nvSpPr>
          <p:spPr>
            <a:xfrm>
              <a:off x="6515090" y="1085945"/>
              <a:ext cx="2160000" cy="2160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5D4CEE8C-D3BF-BE63-8570-93C1C1106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0217" y="1514561"/>
              <a:ext cx="2015714" cy="1333715"/>
            </a:xfrm>
            <a:prstGeom prst="rect">
              <a:avLst/>
            </a:prstGeom>
          </p:spPr>
        </p:pic>
      </p:grpSp>
      <p:sp>
        <p:nvSpPr>
          <p:cNvPr id="12" name="Равнобедренный треугольник 11">
            <a:extLst>
              <a:ext uri="{FF2B5EF4-FFF2-40B4-BE49-F238E27FC236}">
                <a16:creationId xmlns:a16="http://schemas.microsoft.com/office/drawing/2014/main" id="{09C975F4-E164-D9F2-D70A-4D63D22D7C75}"/>
              </a:ext>
            </a:extLst>
          </p:cNvPr>
          <p:cNvSpPr/>
          <p:nvPr/>
        </p:nvSpPr>
        <p:spPr>
          <a:xfrm>
            <a:off x="6922503" y="1822776"/>
            <a:ext cx="1314105" cy="819668"/>
          </a:xfrm>
          <a:prstGeom prst="triangle">
            <a:avLst>
              <a:gd name="adj" fmla="val 57763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F81432A2-AA58-50E8-056D-B434EBD34F37}"/>
              </a:ext>
            </a:extLst>
          </p:cNvPr>
          <p:cNvSpPr/>
          <p:nvPr/>
        </p:nvSpPr>
        <p:spPr>
          <a:xfrm>
            <a:off x="2549147" y="4785556"/>
            <a:ext cx="878180" cy="8852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</p:txBody>
      </p:sp>
      <p:pic>
        <p:nvPicPr>
          <p:cNvPr id="16" name="Picture 26" descr="Белка в дупле для детей на прозрачном фоне (42 фото) » рисунки для срисовки  на Газ-квас.ком">
            <a:extLst>
              <a:ext uri="{FF2B5EF4-FFF2-40B4-BE49-F238E27FC236}">
                <a16:creationId xmlns:a16="http://schemas.microsoft.com/office/drawing/2014/main" id="{39C1A18A-292B-DB71-3E17-8CA11DA4088C}"/>
              </a:ext>
            </a:extLst>
          </p:cNvPr>
          <p:cNvPicPr>
            <a:picLocks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20"/>
          <a:stretch/>
        </p:blipFill>
        <p:spPr bwMode="auto">
          <a:xfrm>
            <a:off x="3859443" y="1090910"/>
            <a:ext cx="2160000" cy="2160000"/>
          </a:xfrm>
          <a:prstGeom prst="ellipse">
            <a:avLst/>
          </a:prstGeom>
          <a:noFill/>
          <a:ln w="127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8" descr="Мультфильм &quot;большое дерево&quot; | Бесплатно векторы">
            <a:extLst>
              <a:ext uri="{FF2B5EF4-FFF2-40B4-BE49-F238E27FC236}">
                <a16:creationId xmlns:a16="http://schemas.microsoft.com/office/drawing/2014/main" id="{2CC67A30-D4F3-D74E-7370-61ABC07408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39668" y="1106585"/>
            <a:ext cx="2160000" cy="2160000"/>
          </a:xfrm>
          <a:prstGeom prst="ellipse">
            <a:avLst/>
          </a:prstGeom>
          <a:noFill/>
          <a:ln w="127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0" descr="Рисунок рыбы со словами «рыба». | Премиум векторы">
            <a:extLst>
              <a:ext uri="{FF2B5EF4-FFF2-40B4-BE49-F238E27FC236}">
                <a16:creationId xmlns:a16="http://schemas.microsoft.com/office/drawing/2014/main" id="{4C05489E-AFB2-A55A-4EA5-69293E93F2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0" b="-149"/>
          <a:stretch/>
        </p:blipFill>
        <p:spPr bwMode="auto">
          <a:xfrm>
            <a:off x="3703374" y="4011145"/>
            <a:ext cx="2160000" cy="2160000"/>
          </a:xfrm>
          <a:prstGeom prst="ellipse">
            <a:avLst/>
          </a:prstGeom>
          <a:noFill/>
          <a:ln w="127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2" descr="Деревья вектор: векторные изображения и иллюстрации, которые можно скачать  бесплатно | Freepik">
            <a:extLst>
              <a:ext uri="{FF2B5EF4-FFF2-40B4-BE49-F238E27FC236}">
                <a16:creationId xmlns:a16="http://schemas.microsoft.com/office/drawing/2014/main" id="{6DE62DEB-40D8-DEF6-8273-25B9A3C75097}"/>
              </a:ext>
            </a:extLst>
          </p:cNvPr>
          <p:cNvPicPr>
            <a:picLocks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 bwMode="auto">
          <a:xfrm>
            <a:off x="9356561" y="3970385"/>
            <a:ext cx="2160000" cy="2160000"/>
          </a:xfrm>
          <a:prstGeom prst="ellipse">
            <a:avLst/>
          </a:prstGeom>
          <a:noFill/>
          <a:ln w="127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6" descr="Свежие фрукты вектор">
            <a:extLst>
              <a:ext uri="{FF2B5EF4-FFF2-40B4-BE49-F238E27FC236}">
                <a16:creationId xmlns:a16="http://schemas.microsoft.com/office/drawing/2014/main" id="{B7B014A3-9F72-6E6A-D98A-348518FBE4B2}"/>
              </a:ext>
            </a:extLst>
          </p:cNvPr>
          <p:cNvPicPr>
            <a:picLocks noChangeArrowheads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42907" y="4028664"/>
            <a:ext cx="2160000" cy="2160000"/>
          </a:xfrm>
          <a:prstGeom prst="ellipse">
            <a:avLst/>
          </a:prstGeom>
          <a:noFill/>
          <a:ln w="127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29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52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8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11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56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362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509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76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2536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5" grpId="1" animBg="1"/>
      <p:bldP spid="12" grpId="1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лиса">
            <a:hlinkClick r:id="" action="ppaction://media"/>
            <a:extLst>
              <a:ext uri="{FF2B5EF4-FFF2-40B4-BE49-F238E27FC236}">
                <a16:creationId xmlns:a16="http://schemas.microsoft.com/office/drawing/2014/main" id="{C45E7A70-9C0C-AA2E-2C60-02281A5F60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40245" y="3877293"/>
            <a:ext cx="609600" cy="609600"/>
          </a:xfrm>
          <a:prstGeom prst="rect">
            <a:avLst/>
          </a:prstGeom>
        </p:spPr>
      </p:pic>
      <p:pic>
        <p:nvPicPr>
          <p:cNvPr id="26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36049198-5164-624B-153A-D400494D57C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046486" y="4278226"/>
            <a:ext cx="609600" cy="609600"/>
          </a:xfrm>
          <a:prstGeom prst="rect">
            <a:avLst/>
          </a:prstGeom>
        </p:spPr>
      </p:pic>
      <p:pic>
        <p:nvPicPr>
          <p:cNvPr id="20" name="zvuk-provala-49">
            <a:hlinkClick r:id="" action="ppaction://media"/>
            <a:extLst>
              <a:ext uri="{FF2B5EF4-FFF2-40B4-BE49-F238E27FC236}">
                <a16:creationId xmlns:a16="http://schemas.microsoft.com/office/drawing/2014/main" id="{AF5263E8-D2FA-B098-5BAB-B5DAAB5B624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954692" y="3920343"/>
            <a:ext cx="609600" cy="609600"/>
          </a:xfrm>
          <a:prstGeom prst="rect">
            <a:avLst/>
          </a:prstGeom>
        </p:spPr>
      </p:pic>
      <p:pic>
        <p:nvPicPr>
          <p:cNvPr id="18" name="zvuk-provala-49">
            <a:hlinkClick r:id="" action="ppaction://media"/>
            <a:extLst>
              <a:ext uri="{FF2B5EF4-FFF2-40B4-BE49-F238E27FC236}">
                <a16:creationId xmlns:a16="http://schemas.microsoft.com/office/drawing/2014/main" id="{B5B07318-6170-5BFC-F3E8-E1178A463BE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921223" y="3994332"/>
            <a:ext cx="609600" cy="609600"/>
          </a:xfrm>
          <a:prstGeom prst="rect">
            <a:avLst/>
          </a:prstGeom>
        </p:spPr>
      </p:pic>
      <p:pic>
        <p:nvPicPr>
          <p:cNvPr id="14" name="лиса рядом">
            <a:hlinkClick r:id="" action="ppaction://media"/>
            <a:extLst>
              <a:ext uri="{FF2B5EF4-FFF2-40B4-BE49-F238E27FC236}">
                <a16:creationId xmlns:a16="http://schemas.microsoft.com/office/drawing/2014/main" id="{015AD22B-5D70-81A2-45A0-56840F764E4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901665" y="3794805"/>
            <a:ext cx="609600" cy="609600"/>
          </a:xfrm>
          <a:prstGeom prst="rect">
            <a:avLst/>
          </a:prstGeom>
        </p:spPr>
      </p:pic>
      <p:pic>
        <p:nvPicPr>
          <p:cNvPr id="8" name="лиса">
            <a:hlinkClick r:id="" action="ppaction://media"/>
            <a:extLst>
              <a:ext uri="{FF2B5EF4-FFF2-40B4-BE49-F238E27FC236}">
                <a16:creationId xmlns:a16="http://schemas.microsoft.com/office/drawing/2014/main" id="{42393A21-F192-8F06-B72E-313065681FC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17983" y="3494381"/>
            <a:ext cx="609600" cy="609600"/>
          </a:xfrm>
          <a:prstGeom prst="rect">
            <a:avLst/>
          </a:prstGeom>
        </p:spPr>
      </p:pic>
      <p:pic>
        <p:nvPicPr>
          <p:cNvPr id="7" name="лиса">
            <a:hlinkClick r:id="" action="ppaction://media"/>
            <a:extLst>
              <a:ext uri="{FF2B5EF4-FFF2-40B4-BE49-F238E27FC236}">
                <a16:creationId xmlns:a16="http://schemas.microsoft.com/office/drawing/2014/main" id="{384948F1-282C-82AC-5B6D-BA9727B03417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84653" y="3851720"/>
            <a:ext cx="609600" cy="609600"/>
          </a:xfrm>
          <a:prstGeom prst="rect">
            <a:avLst/>
          </a:prstGeom>
        </p:spPr>
      </p:pic>
      <p:pic>
        <p:nvPicPr>
          <p:cNvPr id="5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8955C90B-214D-6324-536D-E5ADAFC45E69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25795" y="4041865"/>
            <a:ext cx="609600" cy="609600"/>
          </a:xfrm>
          <a:prstGeom prst="rect">
            <a:avLst/>
          </a:prstGeom>
        </p:spPr>
      </p:pic>
      <p:pic>
        <p:nvPicPr>
          <p:cNvPr id="5120" name="лиса">
            <a:hlinkClick r:id="" action="ppaction://media"/>
            <a:extLst>
              <a:ext uri="{FF2B5EF4-FFF2-40B4-BE49-F238E27FC236}">
                <a16:creationId xmlns:a16="http://schemas.microsoft.com/office/drawing/2014/main" id="{3662EBC8-F3AF-4E86-CFAF-B52EE6B99DD2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9">
                  <p14:trim st="910" end="900.302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64571" y="3659035"/>
            <a:ext cx="468771" cy="468771"/>
          </a:xfrm>
          <a:prstGeom prst="rect">
            <a:avLst/>
          </a:prstGeom>
        </p:spPr>
      </p:pic>
      <p:pic>
        <p:nvPicPr>
          <p:cNvPr id="30" name="лиса потеряла хвост">
            <a:hlinkClick r:id="" action="ppaction://media"/>
            <a:extLst>
              <a:ext uri="{FF2B5EF4-FFF2-40B4-BE49-F238E27FC236}">
                <a16:creationId xmlns:a16="http://schemas.microsoft.com/office/drawing/2014/main" id="{A0A7D524-BFC9-2CA6-C215-25F8F2FFA21F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>
                  <p14:trim st="683" end="581.5654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41319" y="3649566"/>
            <a:ext cx="468771" cy="468771"/>
          </a:xfrm>
          <a:prstGeom prst="rect">
            <a:avLst/>
          </a:prstGeom>
        </p:spPr>
      </p:pic>
      <p:pic>
        <p:nvPicPr>
          <p:cNvPr id="31" name="лиса рядом">
            <a:hlinkClick r:id="" action="ppaction://media"/>
            <a:extLst>
              <a:ext uri="{FF2B5EF4-FFF2-40B4-BE49-F238E27FC236}">
                <a16:creationId xmlns:a16="http://schemas.microsoft.com/office/drawing/2014/main" id="{C262280B-89DA-F146-2947-D05DC0E9CC20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7">
                  <p14:trim st="861" end="740.4109999999999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024688" y="4160497"/>
            <a:ext cx="391858" cy="391858"/>
          </a:xfrm>
          <a:prstGeom prst="rect">
            <a:avLst/>
          </a:prstGeom>
        </p:spPr>
      </p:pic>
      <p:pic>
        <p:nvPicPr>
          <p:cNvPr id="25" name="подумай хорошо">
            <a:hlinkClick r:id="" action="ppaction://media"/>
            <a:extLst>
              <a:ext uri="{FF2B5EF4-FFF2-40B4-BE49-F238E27FC236}">
                <a16:creationId xmlns:a16="http://schemas.microsoft.com/office/drawing/2014/main" id="{A23F199E-13BD-F5BC-76A3-E3466DB32340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5">
                  <p14:trim st="1346" end="928.3088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697368" y="4147051"/>
            <a:ext cx="609600" cy="609600"/>
          </a:xfrm>
          <a:prstGeom prst="rect">
            <a:avLst/>
          </a:prstGeom>
        </p:spPr>
      </p:pic>
      <p:pic>
        <p:nvPicPr>
          <p:cNvPr id="4" name="хвост лиса">
            <a:hlinkClick r:id="" action="ppaction://media"/>
            <a:extLst>
              <a:ext uri="{FF2B5EF4-FFF2-40B4-BE49-F238E27FC236}">
                <a16:creationId xmlns:a16="http://schemas.microsoft.com/office/drawing/2014/main" id="{757D9DAC-DFC9-42A9-43CD-50DFFBECA3C6}"/>
              </a:ext>
            </a:extLst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6">
                  <p14:trim st="959" end="1065.7476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436942" y="4086159"/>
            <a:ext cx="609600" cy="609600"/>
          </a:xfrm>
          <a:prstGeom prst="rect">
            <a:avLst/>
          </a:prstGeom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6A9DAE49-EB8E-9386-24C1-E81FF242F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205"/>
            <a:ext cx="12192000" cy="685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2942D1-1BE5-F0F6-6AF2-37D83BE3A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42" y="1048564"/>
            <a:ext cx="2045677" cy="132556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A8A2C4A-CC95-88A1-82BC-EB61F77A493B}"/>
              </a:ext>
            </a:extLst>
          </p:cNvPr>
          <p:cNvSpPr/>
          <p:nvPr/>
        </p:nvSpPr>
        <p:spPr>
          <a:xfrm>
            <a:off x="10618519" y="202836"/>
            <a:ext cx="1260000" cy="900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верх 5">
            <a:hlinkClick r:id="rId21" action="ppaction://hlinksldjump"/>
            <a:extLst>
              <a:ext uri="{FF2B5EF4-FFF2-40B4-BE49-F238E27FC236}">
                <a16:creationId xmlns:a16="http://schemas.microsoft.com/office/drawing/2014/main" id="{E6051FEE-4B22-F259-D44F-44E65A43BAA8}"/>
              </a:ext>
            </a:extLst>
          </p:cNvPr>
          <p:cNvSpPr/>
          <p:nvPr/>
        </p:nvSpPr>
        <p:spPr>
          <a:xfrm>
            <a:off x="10935635" y="252871"/>
            <a:ext cx="625768" cy="713503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8E4CB456-2219-ACCA-182A-57386244E3A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53" y="2374127"/>
            <a:ext cx="2921040" cy="2987986"/>
          </a:xfrm>
        </p:spPr>
      </p:pic>
      <p:sp>
        <p:nvSpPr>
          <p:cNvPr id="22" name="Овал 21">
            <a:extLst>
              <a:ext uri="{FF2B5EF4-FFF2-40B4-BE49-F238E27FC236}">
                <a16:creationId xmlns:a16="http://schemas.microsoft.com/office/drawing/2014/main" id="{B02F1BEC-7C88-1145-BAEB-0428AAB36EB4}"/>
              </a:ext>
            </a:extLst>
          </p:cNvPr>
          <p:cNvSpPr/>
          <p:nvPr/>
        </p:nvSpPr>
        <p:spPr>
          <a:xfrm>
            <a:off x="3675851" y="1571525"/>
            <a:ext cx="878180" cy="8852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088A8779-F832-CA57-0088-E0AA89DABB95}"/>
              </a:ext>
            </a:extLst>
          </p:cNvPr>
          <p:cNvSpPr/>
          <p:nvPr/>
        </p:nvSpPr>
        <p:spPr>
          <a:xfrm>
            <a:off x="3551563" y="4843862"/>
            <a:ext cx="878180" cy="8852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216AB744-8A07-014D-8860-8EA2E17F1492}"/>
              </a:ext>
            </a:extLst>
          </p:cNvPr>
          <p:cNvSpPr/>
          <p:nvPr/>
        </p:nvSpPr>
        <p:spPr>
          <a:xfrm>
            <a:off x="4865138" y="4182712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E44113EA-CF97-5254-9822-E8C3FAD3E0C8}"/>
              </a:ext>
            </a:extLst>
          </p:cNvPr>
          <p:cNvSpPr/>
          <p:nvPr/>
        </p:nvSpPr>
        <p:spPr>
          <a:xfrm>
            <a:off x="9651295" y="4208817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3CCACBA-CDEC-B388-3A98-948EFA517026}"/>
              </a:ext>
            </a:extLst>
          </p:cNvPr>
          <p:cNvPicPr>
            <a:picLocks noChangeAspect="1"/>
          </p:cNvPicPr>
          <p:nvPr/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737" y="4451851"/>
            <a:ext cx="1413192" cy="1560371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7258216" y="4254117"/>
            <a:ext cx="2160000" cy="2160000"/>
            <a:chOff x="7275664" y="4220908"/>
            <a:chExt cx="2160000" cy="2160000"/>
          </a:xfrm>
        </p:grpSpPr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id="{6462340B-6DAB-4781-24DC-DCBCE2A2ED36}"/>
                </a:ext>
              </a:extLst>
            </p:cNvPr>
            <p:cNvSpPr/>
            <p:nvPr/>
          </p:nvSpPr>
          <p:spPr>
            <a:xfrm>
              <a:off x="7275664" y="4220908"/>
              <a:ext cx="2160000" cy="2160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56EB1896-8E67-6A2D-AC67-AFB81CA314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36"/>
            <a:stretch/>
          </p:blipFill>
          <p:spPr>
            <a:xfrm>
              <a:off x="7571271" y="4585531"/>
              <a:ext cx="1458389" cy="1544629"/>
            </a:xfrm>
            <a:prstGeom prst="rect">
              <a:avLst/>
            </a:prstGeom>
          </p:spPr>
        </p:pic>
      </p:grp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2D75602-7428-65C4-FD88-2B7AF8B7EA1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333" y="4723553"/>
            <a:ext cx="1783448" cy="1168073"/>
          </a:xfrm>
          <a:prstGeom prst="rect">
            <a:avLst/>
          </a:prstGeom>
        </p:spPr>
      </p:pic>
      <p:sp>
        <p:nvSpPr>
          <p:cNvPr id="28" name="Трапеция 27">
            <a:extLst>
              <a:ext uri="{FF2B5EF4-FFF2-40B4-BE49-F238E27FC236}">
                <a16:creationId xmlns:a16="http://schemas.microsoft.com/office/drawing/2014/main" id="{10617997-C299-A8F5-AEC4-DAB0AC21045D}"/>
              </a:ext>
            </a:extLst>
          </p:cNvPr>
          <p:cNvSpPr/>
          <p:nvPr/>
        </p:nvSpPr>
        <p:spPr>
          <a:xfrm rot="8077358">
            <a:off x="874093" y="3615164"/>
            <a:ext cx="1156259" cy="1673372"/>
          </a:xfrm>
          <a:custGeom>
            <a:avLst/>
            <a:gdLst>
              <a:gd name="connsiteX0" fmla="*/ 0 w 1532389"/>
              <a:gd name="connsiteY0" fmla="*/ 1438697 h 1438697"/>
              <a:gd name="connsiteX1" fmla="*/ 597304 w 1532389"/>
              <a:gd name="connsiteY1" fmla="*/ 0 h 1438697"/>
              <a:gd name="connsiteX2" fmla="*/ 935085 w 1532389"/>
              <a:gd name="connsiteY2" fmla="*/ 0 h 1438697"/>
              <a:gd name="connsiteX3" fmla="*/ 1532389 w 1532389"/>
              <a:gd name="connsiteY3" fmla="*/ 1438697 h 1438697"/>
              <a:gd name="connsiteX4" fmla="*/ 0 w 1532389"/>
              <a:gd name="connsiteY4" fmla="*/ 1438697 h 1438697"/>
              <a:gd name="connsiteX0" fmla="*/ 0 w 1532389"/>
              <a:gd name="connsiteY0" fmla="*/ 1438697 h 1438697"/>
              <a:gd name="connsiteX1" fmla="*/ 251339 w 1532389"/>
              <a:gd name="connsiteY1" fmla="*/ 717540 h 1438697"/>
              <a:gd name="connsiteX2" fmla="*/ 597304 w 1532389"/>
              <a:gd name="connsiteY2" fmla="*/ 0 h 1438697"/>
              <a:gd name="connsiteX3" fmla="*/ 935085 w 1532389"/>
              <a:gd name="connsiteY3" fmla="*/ 0 h 1438697"/>
              <a:gd name="connsiteX4" fmla="*/ 1532389 w 1532389"/>
              <a:gd name="connsiteY4" fmla="*/ 1438697 h 1438697"/>
              <a:gd name="connsiteX5" fmla="*/ 0 w 1532389"/>
              <a:gd name="connsiteY5" fmla="*/ 1438697 h 1438697"/>
              <a:gd name="connsiteX0" fmla="*/ 0 w 1344483"/>
              <a:gd name="connsiteY0" fmla="*/ 1438697 h 1438697"/>
              <a:gd name="connsiteX1" fmla="*/ 251339 w 1344483"/>
              <a:gd name="connsiteY1" fmla="*/ 717540 h 1438697"/>
              <a:gd name="connsiteX2" fmla="*/ 597304 w 1344483"/>
              <a:gd name="connsiteY2" fmla="*/ 0 h 1438697"/>
              <a:gd name="connsiteX3" fmla="*/ 935085 w 1344483"/>
              <a:gd name="connsiteY3" fmla="*/ 0 h 1438697"/>
              <a:gd name="connsiteX4" fmla="*/ 1344483 w 1344483"/>
              <a:gd name="connsiteY4" fmla="*/ 1374682 h 1438697"/>
              <a:gd name="connsiteX5" fmla="*/ 0 w 1344483"/>
              <a:gd name="connsiteY5" fmla="*/ 1438697 h 1438697"/>
              <a:gd name="connsiteX0" fmla="*/ 0 w 1344483"/>
              <a:gd name="connsiteY0" fmla="*/ 1438697 h 1438697"/>
              <a:gd name="connsiteX1" fmla="*/ 251339 w 1344483"/>
              <a:gd name="connsiteY1" fmla="*/ 717540 h 1438697"/>
              <a:gd name="connsiteX2" fmla="*/ 597304 w 1344483"/>
              <a:gd name="connsiteY2" fmla="*/ 0 h 1438697"/>
              <a:gd name="connsiteX3" fmla="*/ 935085 w 1344483"/>
              <a:gd name="connsiteY3" fmla="*/ 0 h 1438697"/>
              <a:gd name="connsiteX4" fmla="*/ 1144456 w 1344483"/>
              <a:gd name="connsiteY4" fmla="*/ 459764 h 1438697"/>
              <a:gd name="connsiteX5" fmla="*/ 1344483 w 1344483"/>
              <a:gd name="connsiteY5" fmla="*/ 1374682 h 1438697"/>
              <a:gd name="connsiteX6" fmla="*/ 0 w 1344483"/>
              <a:gd name="connsiteY6" fmla="*/ 1438697 h 1438697"/>
              <a:gd name="connsiteX0" fmla="*/ 0 w 1344483"/>
              <a:gd name="connsiteY0" fmla="*/ 1438697 h 1438697"/>
              <a:gd name="connsiteX1" fmla="*/ 251339 w 1344483"/>
              <a:gd name="connsiteY1" fmla="*/ 717540 h 1438697"/>
              <a:gd name="connsiteX2" fmla="*/ 640790 w 1344483"/>
              <a:gd name="connsiteY2" fmla="*/ 69341 h 1438697"/>
              <a:gd name="connsiteX3" fmla="*/ 935085 w 1344483"/>
              <a:gd name="connsiteY3" fmla="*/ 0 h 1438697"/>
              <a:gd name="connsiteX4" fmla="*/ 1144456 w 1344483"/>
              <a:gd name="connsiteY4" fmla="*/ 459764 h 1438697"/>
              <a:gd name="connsiteX5" fmla="*/ 1344483 w 1344483"/>
              <a:gd name="connsiteY5" fmla="*/ 1374682 h 1438697"/>
              <a:gd name="connsiteX6" fmla="*/ 0 w 1344483"/>
              <a:gd name="connsiteY6" fmla="*/ 1438697 h 1438697"/>
              <a:gd name="connsiteX0" fmla="*/ 0 w 1344483"/>
              <a:gd name="connsiteY0" fmla="*/ 1438697 h 1438697"/>
              <a:gd name="connsiteX1" fmla="*/ 251339 w 1344483"/>
              <a:gd name="connsiteY1" fmla="*/ 717540 h 1438697"/>
              <a:gd name="connsiteX2" fmla="*/ 734330 w 1344483"/>
              <a:gd name="connsiteY2" fmla="*/ 164121 h 1438697"/>
              <a:gd name="connsiteX3" fmla="*/ 935085 w 1344483"/>
              <a:gd name="connsiteY3" fmla="*/ 0 h 1438697"/>
              <a:gd name="connsiteX4" fmla="*/ 1144456 w 1344483"/>
              <a:gd name="connsiteY4" fmla="*/ 459764 h 1438697"/>
              <a:gd name="connsiteX5" fmla="*/ 1344483 w 1344483"/>
              <a:gd name="connsiteY5" fmla="*/ 1374682 h 1438697"/>
              <a:gd name="connsiteX6" fmla="*/ 0 w 1344483"/>
              <a:gd name="connsiteY6" fmla="*/ 1438697 h 1438697"/>
              <a:gd name="connsiteX0" fmla="*/ 0 w 1344483"/>
              <a:gd name="connsiteY0" fmla="*/ 1438697 h 1438697"/>
              <a:gd name="connsiteX1" fmla="*/ 251339 w 1344483"/>
              <a:gd name="connsiteY1" fmla="*/ 717540 h 1438697"/>
              <a:gd name="connsiteX2" fmla="*/ 622000 w 1344483"/>
              <a:gd name="connsiteY2" fmla="*/ 62939 h 1438697"/>
              <a:gd name="connsiteX3" fmla="*/ 935085 w 1344483"/>
              <a:gd name="connsiteY3" fmla="*/ 0 h 1438697"/>
              <a:gd name="connsiteX4" fmla="*/ 1144456 w 1344483"/>
              <a:gd name="connsiteY4" fmla="*/ 459764 h 1438697"/>
              <a:gd name="connsiteX5" fmla="*/ 1344483 w 1344483"/>
              <a:gd name="connsiteY5" fmla="*/ 1374682 h 1438697"/>
              <a:gd name="connsiteX6" fmla="*/ 0 w 1344483"/>
              <a:gd name="connsiteY6" fmla="*/ 1438697 h 1438697"/>
              <a:gd name="connsiteX0" fmla="*/ 0 w 1344483"/>
              <a:gd name="connsiteY0" fmla="*/ 1438697 h 1438697"/>
              <a:gd name="connsiteX1" fmla="*/ 251339 w 1344483"/>
              <a:gd name="connsiteY1" fmla="*/ 717540 h 1438697"/>
              <a:gd name="connsiteX2" fmla="*/ 622000 w 1344483"/>
              <a:gd name="connsiteY2" fmla="*/ 62939 h 1438697"/>
              <a:gd name="connsiteX3" fmla="*/ 935085 w 1344483"/>
              <a:gd name="connsiteY3" fmla="*/ 0 h 1438697"/>
              <a:gd name="connsiteX4" fmla="*/ 1144456 w 1344483"/>
              <a:gd name="connsiteY4" fmla="*/ 459764 h 1438697"/>
              <a:gd name="connsiteX5" fmla="*/ 1344483 w 1344483"/>
              <a:gd name="connsiteY5" fmla="*/ 1374682 h 1438697"/>
              <a:gd name="connsiteX6" fmla="*/ 0 w 1344483"/>
              <a:gd name="connsiteY6" fmla="*/ 1438697 h 1438697"/>
              <a:gd name="connsiteX0" fmla="*/ 0 w 1144456"/>
              <a:gd name="connsiteY0" fmla="*/ 1438697 h 1438697"/>
              <a:gd name="connsiteX1" fmla="*/ 251339 w 1144456"/>
              <a:gd name="connsiteY1" fmla="*/ 717540 h 1438697"/>
              <a:gd name="connsiteX2" fmla="*/ 622000 w 1144456"/>
              <a:gd name="connsiteY2" fmla="*/ 62939 h 1438697"/>
              <a:gd name="connsiteX3" fmla="*/ 935085 w 1144456"/>
              <a:gd name="connsiteY3" fmla="*/ 0 h 1438697"/>
              <a:gd name="connsiteX4" fmla="*/ 1144456 w 1144456"/>
              <a:gd name="connsiteY4" fmla="*/ 459764 h 1438697"/>
              <a:gd name="connsiteX5" fmla="*/ 999685 w 1144456"/>
              <a:gd name="connsiteY5" fmla="*/ 1303357 h 1438697"/>
              <a:gd name="connsiteX6" fmla="*/ 0 w 1144456"/>
              <a:gd name="connsiteY6" fmla="*/ 1438697 h 1438697"/>
              <a:gd name="connsiteX0" fmla="*/ 0 w 1144456"/>
              <a:gd name="connsiteY0" fmla="*/ 1438697 h 1438697"/>
              <a:gd name="connsiteX1" fmla="*/ 251339 w 1144456"/>
              <a:gd name="connsiteY1" fmla="*/ 717540 h 1438697"/>
              <a:gd name="connsiteX2" fmla="*/ 622000 w 1144456"/>
              <a:gd name="connsiteY2" fmla="*/ 62939 h 1438697"/>
              <a:gd name="connsiteX3" fmla="*/ 935085 w 1144456"/>
              <a:gd name="connsiteY3" fmla="*/ 0 h 1438697"/>
              <a:gd name="connsiteX4" fmla="*/ 1144456 w 1144456"/>
              <a:gd name="connsiteY4" fmla="*/ 459764 h 1438697"/>
              <a:gd name="connsiteX5" fmla="*/ 874635 w 1144456"/>
              <a:gd name="connsiteY5" fmla="*/ 1227203 h 1438697"/>
              <a:gd name="connsiteX6" fmla="*/ 0 w 1144456"/>
              <a:gd name="connsiteY6" fmla="*/ 1438697 h 1438697"/>
              <a:gd name="connsiteX0" fmla="*/ 0 w 967864"/>
              <a:gd name="connsiteY0" fmla="*/ 1314308 h 1314308"/>
              <a:gd name="connsiteX1" fmla="*/ 74747 w 967864"/>
              <a:gd name="connsiteY1" fmla="*/ 717540 h 1314308"/>
              <a:gd name="connsiteX2" fmla="*/ 445408 w 967864"/>
              <a:gd name="connsiteY2" fmla="*/ 62939 h 1314308"/>
              <a:gd name="connsiteX3" fmla="*/ 758493 w 967864"/>
              <a:gd name="connsiteY3" fmla="*/ 0 h 1314308"/>
              <a:gd name="connsiteX4" fmla="*/ 967864 w 967864"/>
              <a:gd name="connsiteY4" fmla="*/ 459764 h 1314308"/>
              <a:gd name="connsiteX5" fmla="*/ 698043 w 967864"/>
              <a:gd name="connsiteY5" fmla="*/ 1227203 h 1314308"/>
              <a:gd name="connsiteX6" fmla="*/ 0 w 967864"/>
              <a:gd name="connsiteY6" fmla="*/ 1314308 h 1314308"/>
              <a:gd name="connsiteX0" fmla="*/ 0 w 967864"/>
              <a:gd name="connsiteY0" fmla="*/ 1314308 h 1351387"/>
              <a:gd name="connsiteX1" fmla="*/ 74747 w 967864"/>
              <a:gd name="connsiteY1" fmla="*/ 717540 h 1351387"/>
              <a:gd name="connsiteX2" fmla="*/ 445408 w 967864"/>
              <a:gd name="connsiteY2" fmla="*/ 62939 h 1351387"/>
              <a:gd name="connsiteX3" fmla="*/ 758493 w 967864"/>
              <a:gd name="connsiteY3" fmla="*/ 0 h 1351387"/>
              <a:gd name="connsiteX4" fmla="*/ 967864 w 967864"/>
              <a:gd name="connsiteY4" fmla="*/ 459764 h 1351387"/>
              <a:gd name="connsiteX5" fmla="*/ 698043 w 967864"/>
              <a:gd name="connsiteY5" fmla="*/ 1227203 h 1351387"/>
              <a:gd name="connsiteX6" fmla="*/ 0 w 967864"/>
              <a:gd name="connsiteY6" fmla="*/ 1314308 h 1351387"/>
              <a:gd name="connsiteX0" fmla="*/ 0 w 967864"/>
              <a:gd name="connsiteY0" fmla="*/ 1314308 h 1363776"/>
              <a:gd name="connsiteX1" fmla="*/ 74747 w 967864"/>
              <a:gd name="connsiteY1" fmla="*/ 717540 h 1363776"/>
              <a:gd name="connsiteX2" fmla="*/ 445408 w 967864"/>
              <a:gd name="connsiteY2" fmla="*/ 62939 h 1363776"/>
              <a:gd name="connsiteX3" fmla="*/ 758493 w 967864"/>
              <a:gd name="connsiteY3" fmla="*/ 0 h 1363776"/>
              <a:gd name="connsiteX4" fmla="*/ 967864 w 967864"/>
              <a:gd name="connsiteY4" fmla="*/ 459764 h 1363776"/>
              <a:gd name="connsiteX5" fmla="*/ 698043 w 967864"/>
              <a:gd name="connsiteY5" fmla="*/ 1227203 h 1363776"/>
              <a:gd name="connsiteX6" fmla="*/ 516427 w 967864"/>
              <a:gd name="connsiteY6" fmla="*/ 1329379 h 1363776"/>
              <a:gd name="connsiteX7" fmla="*/ 0 w 967864"/>
              <a:gd name="connsiteY7" fmla="*/ 1314308 h 1363776"/>
              <a:gd name="connsiteX0" fmla="*/ 0 w 967864"/>
              <a:gd name="connsiteY0" fmla="*/ 1314308 h 1363776"/>
              <a:gd name="connsiteX1" fmla="*/ 200212 w 967864"/>
              <a:gd name="connsiteY1" fmla="*/ 730921 h 1363776"/>
              <a:gd name="connsiteX2" fmla="*/ 445408 w 967864"/>
              <a:gd name="connsiteY2" fmla="*/ 62939 h 1363776"/>
              <a:gd name="connsiteX3" fmla="*/ 758493 w 967864"/>
              <a:gd name="connsiteY3" fmla="*/ 0 h 1363776"/>
              <a:gd name="connsiteX4" fmla="*/ 967864 w 967864"/>
              <a:gd name="connsiteY4" fmla="*/ 459764 h 1363776"/>
              <a:gd name="connsiteX5" fmla="*/ 698043 w 967864"/>
              <a:gd name="connsiteY5" fmla="*/ 1227203 h 1363776"/>
              <a:gd name="connsiteX6" fmla="*/ 516427 w 967864"/>
              <a:gd name="connsiteY6" fmla="*/ 1329379 h 1363776"/>
              <a:gd name="connsiteX7" fmla="*/ 0 w 967864"/>
              <a:gd name="connsiteY7" fmla="*/ 1314308 h 1363776"/>
              <a:gd name="connsiteX0" fmla="*/ 0 w 967864"/>
              <a:gd name="connsiteY0" fmla="*/ 1314308 h 1363776"/>
              <a:gd name="connsiteX1" fmla="*/ 56040 w 967864"/>
              <a:gd name="connsiteY1" fmla="*/ 698583 h 1363776"/>
              <a:gd name="connsiteX2" fmla="*/ 445408 w 967864"/>
              <a:gd name="connsiteY2" fmla="*/ 62939 h 1363776"/>
              <a:gd name="connsiteX3" fmla="*/ 758493 w 967864"/>
              <a:gd name="connsiteY3" fmla="*/ 0 h 1363776"/>
              <a:gd name="connsiteX4" fmla="*/ 967864 w 967864"/>
              <a:gd name="connsiteY4" fmla="*/ 459764 h 1363776"/>
              <a:gd name="connsiteX5" fmla="*/ 698043 w 967864"/>
              <a:gd name="connsiteY5" fmla="*/ 1227203 h 1363776"/>
              <a:gd name="connsiteX6" fmla="*/ 516427 w 967864"/>
              <a:gd name="connsiteY6" fmla="*/ 1329379 h 1363776"/>
              <a:gd name="connsiteX7" fmla="*/ 0 w 967864"/>
              <a:gd name="connsiteY7" fmla="*/ 1314308 h 1363776"/>
              <a:gd name="connsiteX0" fmla="*/ 0 w 967864"/>
              <a:gd name="connsiteY0" fmla="*/ 1251369 h 1300837"/>
              <a:gd name="connsiteX1" fmla="*/ 56040 w 967864"/>
              <a:gd name="connsiteY1" fmla="*/ 635644 h 1300837"/>
              <a:gd name="connsiteX2" fmla="*/ 445408 w 967864"/>
              <a:gd name="connsiteY2" fmla="*/ 0 h 1300837"/>
              <a:gd name="connsiteX3" fmla="*/ 732557 w 967864"/>
              <a:gd name="connsiteY3" fmla="*/ 62442 h 1300837"/>
              <a:gd name="connsiteX4" fmla="*/ 967864 w 967864"/>
              <a:gd name="connsiteY4" fmla="*/ 396825 h 1300837"/>
              <a:gd name="connsiteX5" fmla="*/ 698043 w 967864"/>
              <a:gd name="connsiteY5" fmla="*/ 1164264 h 1300837"/>
              <a:gd name="connsiteX6" fmla="*/ 516427 w 967864"/>
              <a:gd name="connsiteY6" fmla="*/ 1266440 h 1300837"/>
              <a:gd name="connsiteX7" fmla="*/ 0 w 967864"/>
              <a:gd name="connsiteY7" fmla="*/ 1251369 h 1300837"/>
              <a:gd name="connsiteX0" fmla="*/ 0 w 967864"/>
              <a:gd name="connsiteY0" fmla="*/ 1251369 h 1300837"/>
              <a:gd name="connsiteX1" fmla="*/ 56040 w 967864"/>
              <a:gd name="connsiteY1" fmla="*/ 635644 h 1300837"/>
              <a:gd name="connsiteX2" fmla="*/ 445408 w 967864"/>
              <a:gd name="connsiteY2" fmla="*/ 0 h 1300837"/>
              <a:gd name="connsiteX3" fmla="*/ 732557 w 967864"/>
              <a:gd name="connsiteY3" fmla="*/ 62442 h 1300837"/>
              <a:gd name="connsiteX4" fmla="*/ 967864 w 967864"/>
              <a:gd name="connsiteY4" fmla="*/ 396825 h 1300837"/>
              <a:gd name="connsiteX5" fmla="*/ 698043 w 967864"/>
              <a:gd name="connsiteY5" fmla="*/ 1164264 h 1300837"/>
              <a:gd name="connsiteX6" fmla="*/ 516427 w 967864"/>
              <a:gd name="connsiteY6" fmla="*/ 1266440 h 1300837"/>
              <a:gd name="connsiteX7" fmla="*/ 0 w 967864"/>
              <a:gd name="connsiteY7" fmla="*/ 1251369 h 1300837"/>
              <a:gd name="connsiteX0" fmla="*/ 0 w 967864"/>
              <a:gd name="connsiteY0" fmla="*/ 1188927 h 1238395"/>
              <a:gd name="connsiteX1" fmla="*/ 56040 w 967864"/>
              <a:gd name="connsiteY1" fmla="*/ 573202 h 1238395"/>
              <a:gd name="connsiteX2" fmla="*/ 526476 w 967864"/>
              <a:gd name="connsiteY2" fmla="*/ 19701 h 1238395"/>
              <a:gd name="connsiteX3" fmla="*/ 732557 w 967864"/>
              <a:gd name="connsiteY3" fmla="*/ 0 h 1238395"/>
              <a:gd name="connsiteX4" fmla="*/ 967864 w 967864"/>
              <a:gd name="connsiteY4" fmla="*/ 334383 h 1238395"/>
              <a:gd name="connsiteX5" fmla="*/ 698043 w 967864"/>
              <a:gd name="connsiteY5" fmla="*/ 1101822 h 1238395"/>
              <a:gd name="connsiteX6" fmla="*/ 516427 w 967864"/>
              <a:gd name="connsiteY6" fmla="*/ 1203998 h 1238395"/>
              <a:gd name="connsiteX7" fmla="*/ 0 w 967864"/>
              <a:gd name="connsiteY7" fmla="*/ 1188927 h 1238395"/>
              <a:gd name="connsiteX0" fmla="*/ 0 w 967864"/>
              <a:gd name="connsiteY0" fmla="*/ 1226094 h 1275562"/>
              <a:gd name="connsiteX1" fmla="*/ 56040 w 967864"/>
              <a:gd name="connsiteY1" fmla="*/ 610369 h 1275562"/>
              <a:gd name="connsiteX2" fmla="*/ 470353 w 967864"/>
              <a:gd name="connsiteY2" fmla="*/ 0 h 1275562"/>
              <a:gd name="connsiteX3" fmla="*/ 732557 w 967864"/>
              <a:gd name="connsiteY3" fmla="*/ 37167 h 1275562"/>
              <a:gd name="connsiteX4" fmla="*/ 967864 w 967864"/>
              <a:gd name="connsiteY4" fmla="*/ 371550 h 1275562"/>
              <a:gd name="connsiteX5" fmla="*/ 698043 w 967864"/>
              <a:gd name="connsiteY5" fmla="*/ 1138989 h 1275562"/>
              <a:gd name="connsiteX6" fmla="*/ 516427 w 967864"/>
              <a:gd name="connsiteY6" fmla="*/ 1241165 h 1275562"/>
              <a:gd name="connsiteX7" fmla="*/ 0 w 967864"/>
              <a:gd name="connsiteY7" fmla="*/ 1226094 h 1275562"/>
              <a:gd name="connsiteX0" fmla="*/ 0 w 972260"/>
              <a:gd name="connsiteY0" fmla="*/ 1226094 h 1275562"/>
              <a:gd name="connsiteX1" fmla="*/ 56040 w 972260"/>
              <a:gd name="connsiteY1" fmla="*/ 610369 h 1275562"/>
              <a:gd name="connsiteX2" fmla="*/ 470353 w 972260"/>
              <a:gd name="connsiteY2" fmla="*/ 0 h 1275562"/>
              <a:gd name="connsiteX3" fmla="*/ 732557 w 972260"/>
              <a:gd name="connsiteY3" fmla="*/ 37167 h 1275562"/>
              <a:gd name="connsiteX4" fmla="*/ 863092 w 972260"/>
              <a:gd name="connsiteY4" fmla="*/ 75815 h 1275562"/>
              <a:gd name="connsiteX5" fmla="*/ 967864 w 972260"/>
              <a:gd name="connsiteY5" fmla="*/ 371550 h 1275562"/>
              <a:gd name="connsiteX6" fmla="*/ 698043 w 972260"/>
              <a:gd name="connsiteY6" fmla="*/ 1138989 h 1275562"/>
              <a:gd name="connsiteX7" fmla="*/ 516427 w 972260"/>
              <a:gd name="connsiteY7" fmla="*/ 1241165 h 1275562"/>
              <a:gd name="connsiteX8" fmla="*/ 0 w 972260"/>
              <a:gd name="connsiteY8" fmla="*/ 1226094 h 127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2260" h="1275562">
                <a:moveTo>
                  <a:pt x="0" y="1226094"/>
                </a:moveTo>
                <a:cubicBezTo>
                  <a:pt x="100492" y="990004"/>
                  <a:pt x="-44452" y="846459"/>
                  <a:pt x="56040" y="610369"/>
                </a:cubicBezTo>
                <a:lnTo>
                  <a:pt x="470353" y="0"/>
                </a:lnTo>
                <a:cubicBezTo>
                  <a:pt x="586938" y="29321"/>
                  <a:pt x="628195" y="58147"/>
                  <a:pt x="732557" y="37167"/>
                </a:cubicBezTo>
                <a:cubicBezTo>
                  <a:pt x="795866" y="58159"/>
                  <a:pt x="823874" y="20085"/>
                  <a:pt x="863092" y="75815"/>
                </a:cubicBezTo>
                <a:cubicBezTo>
                  <a:pt x="902310" y="131545"/>
                  <a:pt x="993224" y="202710"/>
                  <a:pt x="967864" y="371550"/>
                </a:cubicBezTo>
                <a:lnTo>
                  <a:pt x="698043" y="1138989"/>
                </a:lnTo>
                <a:cubicBezTo>
                  <a:pt x="619727" y="1274488"/>
                  <a:pt x="632768" y="1226648"/>
                  <a:pt x="516427" y="1241165"/>
                </a:cubicBezTo>
                <a:cubicBezTo>
                  <a:pt x="400087" y="1255683"/>
                  <a:pt x="70537" y="1318631"/>
                  <a:pt x="0" y="1226094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2F3B7B2-B5F7-47EB-8C48-D3AA2BE2FA29}"/>
              </a:ext>
            </a:extLst>
          </p:cNvPr>
          <p:cNvPicPr>
            <a:picLocks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015" y="1183577"/>
            <a:ext cx="2160000" cy="2160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4" name="Объект 23">
            <a:extLst>
              <a:ext uri="{FF2B5EF4-FFF2-40B4-BE49-F238E27FC236}">
                <a16:creationId xmlns:a16="http://schemas.microsoft.com/office/drawing/2014/main" id="{51EABFFC-F6E2-333C-7F2E-30BBF4E78876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281" y="1294127"/>
            <a:ext cx="2160000" cy="2160000"/>
          </a:xfrm>
          <a:prstGeom prst="ellipse">
            <a:avLst/>
          </a:prstGeom>
          <a:ln>
            <a:solidFill>
              <a:schemeClr val="tx1"/>
            </a:solidFill>
          </a:ln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B28EC2C-B45F-DFC3-7F50-6F7A8A4F88A4}"/>
              </a:ext>
            </a:extLst>
          </p:cNvPr>
          <p:cNvPicPr>
            <a:picLocks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204" y="1236634"/>
            <a:ext cx="2160000" cy="2160000"/>
          </a:xfrm>
          <a:prstGeom prst="ellipse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0010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47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02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522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34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6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0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93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0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347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47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0" grpId="0" animBg="1"/>
      <p:bldP spid="13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42CA501A-B666-7248-E6C8-E7D086143B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795397" y="3746098"/>
            <a:ext cx="609600" cy="609600"/>
          </a:xfrm>
          <a:prstGeom prst="rect">
            <a:avLst/>
          </a:prstGeom>
        </p:spPr>
      </p:pic>
      <p:pic>
        <p:nvPicPr>
          <p:cNvPr id="25" name="zvuk-provala-76864">
            <a:hlinkClick r:id="" action="ppaction://media"/>
            <a:extLst>
              <a:ext uri="{FF2B5EF4-FFF2-40B4-BE49-F238E27FC236}">
                <a16:creationId xmlns:a16="http://schemas.microsoft.com/office/drawing/2014/main" id="{FFCD4ACB-30F4-DB60-9F61-99B0E608B14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591677" y="3675890"/>
            <a:ext cx="609600" cy="609600"/>
          </a:xfrm>
          <a:prstGeom prst="rect">
            <a:avLst/>
          </a:prstGeom>
        </p:spPr>
      </p:pic>
      <p:pic>
        <p:nvPicPr>
          <p:cNvPr id="12" name="подумай хорошо">
            <a:hlinkClick r:id="" action="ppaction://media"/>
            <a:extLst>
              <a:ext uri="{FF2B5EF4-FFF2-40B4-BE49-F238E27FC236}">
                <a16:creationId xmlns:a16="http://schemas.microsoft.com/office/drawing/2014/main" id="{279B8FE4-EFA1-2228-E674-FC2B91127A9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752807" y="3798806"/>
            <a:ext cx="609600" cy="609600"/>
          </a:xfrm>
          <a:prstGeom prst="rect">
            <a:avLst/>
          </a:prstGeom>
        </p:spPr>
      </p:pic>
      <p:pic>
        <p:nvPicPr>
          <p:cNvPr id="19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157BEE19-92B5-F67F-D291-729BF42B9CA6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709751" y="3843290"/>
            <a:ext cx="346970" cy="346970"/>
          </a:xfrm>
          <a:prstGeom prst="rect">
            <a:avLst/>
          </a:prstGeom>
        </p:spPr>
      </p:pic>
      <p:pic>
        <p:nvPicPr>
          <p:cNvPr id="11" name="zvuk-provala-76864">
            <a:hlinkClick r:id="" action="ppaction://media"/>
            <a:extLst>
              <a:ext uri="{FF2B5EF4-FFF2-40B4-BE49-F238E27FC236}">
                <a16:creationId xmlns:a16="http://schemas.microsoft.com/office/drawing/2014/main" id="{8702257F-6B79-E0DE-2CAC-4BA9FF7D7F1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712290" y="3746098"/>
            <a:ext cx="609600" cy="609600"/>
          </a:xfrm>
          <a:prstGeom prst="rect">
            <a:avLst/>
          </a:prstGeom>
        </p:spPr>
      </p:pic>
      <p:pic>
        <p:nvPicPr>
          <p:cNvPr id="9" name="заяц">
            <a:hlinkClick r:id="" action="ppaction://media"/>
            <a:extLst>
              <a:ext uri="{FF2B5EF4-FFF2-40B4-BE49-F238E27FC236}">
                <a16:creationId xmlns:a16="http://schemas.microsoft.com/office/drawing/2014/main" id="{C9610CE1-68D7-AB7D-54A7-6B158C119B83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504950" y="3711777"/>
            <a:ext cx="609600" cy="609600"/>
          </a:xfrm>
          <a:prstGeom prst="rect">
            <a:avLst/>
          </a:prstGeom>
        </p:spPr>
      </p:pic>
      <p:pic>
        <p:nvPicPr>
          <p:cNvPr id="16" name="летом заяц">
            <a:hlinkClick r:id="" action="ppaction://media"/>
            <a:extLst>
              <a:ext uri="{FF2B5EF4-FFF2-40B4-BE49-F238E27FC236}">
                <a16:creationId xmlns:a16="http://schemas.microsoft.com/office/drawing/2014/main" id="{2C585771-FD22-C3ED-4A3A-64D922B94D65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>
                  <p14:trim st="654" end="617.087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482096" y="4108612"/>
            <a:ext cx="609600" cy="609600"/>
          </a:xfrm>
          <a:prstGeom prst="rect">
            <a:avLst/>
          </a:prstGeom>
        </p:spPr>
      </p:pic>
      <p:pic>
        <p:nvPicPr>
          <p:cNvPr id="10" name="летом серый а зимой">
            <a:hlinkClick r:id="" action="ppaction://media"/>
            <a:extLst>
              <a:ext uri="{FF2B5EF4-FFF2-40B4-BE49-F238E27FC236}">
                <a16:creationId xmlns:a16="http://schemas.microsoft.com/office/drawing/2014/main" id="{BE6A98BC-12E6-D69E-D4C6-7C8C56DF224C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556702" y="3927355"/>
            <a:ext cx="609600" cy="609600"/>
          </a:xfrm>
          <a:prstGeom prst="rect">
            <a:avLst/>
          </a:prstGeom>
        </p:spPr>
      </p:pic>
      <p:pic>
        <p:nvPicPr>
          <p:cNvPr id="7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2EF488DB-A27D-4287-342E-FC1CE150E9B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06222" y="4024823"/>
            <a:ext cx="609600" cy="609600"/>
          </a:xfrm>
          <a:prstGeom prst="rect">
            <a:avLst/>
          </a:prstGeom>
        </p:spPr>
      </p:pic>
      <p:pic>
        <p:nvPicPr>
          <p:cNvPr id="20" name="что крадет заяц">
            <a:hlinkClick r:id="" action="ppaction://media"/>
            <a:extLst>
              <a:ext uri="{FF2B5EF4-FFF2-40B4-BE49-F238E27FC236}">
                <a16:creationId xmlns:a16="http://schemas.microsoft.com/office/drawing/2014/main" id="{3A75EF22-B1AD-0992-678A-9C7B6BA5FEDF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5">
                  <p14:trim st="1032" end="769.1193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09750" y="3969249"/>
            <a:ext cx="609600" cy="609600"/>
          </a:xfrm>
          <a:prstGeom prst="rect">
            <a:avLst/>
          </a:prstGeom>
        </p:spPr>
      </p:pic>
      <p:pic>
        <p:nvPicPr>
          <p:cNvPr id="21" name="летом серый а зимой">
            <a:hlinkClick r:id="" action="ppaction://media"/>
            <a:extLst>
              <a:ext uri="{FF2B5EF4-FFF2-40B4-BE49-F238E27FC236}">
                <a16:creationId xmlns:a16="http://schemas.microsoft.com/office/drawing/2014/main" id="{35AFE922-9500-B94C-AF6D-9D5958732970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3">
                  <p14:trim st="1068" end="1066.0099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687963" y="3941034"/>
            <a:ext cx="609600" cy="60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6B7ECA-A03A-EF36-8448-94A988B13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0842EA-6F69-1069-2BF7-2EEA1B19F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581150" cy="132556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Заяц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2A913EDB-0440-BC69-A8D5-A06364204B3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17" y="1647609"/>
            <a:ext cx="3130276" cy="3651989"/>
          </a:xfrm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D78E9EB8-0371-DF3F-41C7-8471A446496E}"/>
              </a:ext>
            </a:extLst>
          </p:cNvPr>
          <p:cNvSpPr/>
          <p:nvPr/>
        </p:nvSpPr>
        <p:spPr>
          <a:xfrm>
            <a:off x="10723800" y="163473"/>
            <a:ext cx="1260000" cy="900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верх 14">
            <a:hlinkClick r:id="rId22" action="ppaction://hlinksldjump"/>
            <a:extLst>
              <a:ext uri="{FF2B5EF4-FFF2-40B4-BE49-F238E27FC236}">
                <a16:creationId xmlns:a16="http://schemas.microsoft.com/office/drawing/2014/main" id="{13BE7E71-ABA3-29E3-97A7-9F46228AF3F2}"/>
              </a:ext>
            </a:extLst>
          </p:cNvPr>
          <p:cNvSpPr/>
          <p:nvPr/>
        </p:nvSpPr>
        <p:spPr>
          <a:xfrm>
            <a:off x="11030281" y="280413"/>
            <a:ext cx="717602" cy="66612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D2BE5935-8D76-442C-87F5-18A893A5A414}"/>
              </a:ext>
            </a:extLst>
          </p:cNvPr>
          <p:cNvSpPr/>
          <p:nvPr/>
        </p:nvSpPr>
        <p:spPr>
          <a:xfrm>
            <a:off x="2859435" y="1818610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46EBA189-3345-1884-AFE8-A37076E9CD31}"/>
              </a:ext>
            </a:extLst>
          </p:cNvPr>
          <p:cNvSpPr/>
          <p:nvPr/>
        </p:nvSpPr>
        <p:spPr>
          <a:xfrm>
            <a:off x="2757950" y="3715076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021F27C9-0112-7F47-4D67-0979C3227FB6}"/>
              </a:ext>
            </a:extLst>
          </p:cNvPr>
          <p:cNvSpPr/>
          <p:nvPr/>
        </p:nvSpPr>
        <p:spPr>
          <a:xfrm>
            <a:off x="9812838" y="3969249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0" descr="Простая иллюстрация помидоров PNG , фрукты, еда, помидор PNG рисунок для  бесплатной загрузки">
            <a:extLst>
              <a:ext uri="{FF2B5EF4-FFF2-40B4-BE49-F238E27FC236}">
                <a16:creationId xmlns:a16="http://schemas.microsoft.com/office/drawing/2014/main" id="{4D7438DF-A672-A22F-8A1A-D4B24076B317}"/>
              </a:ext>
            </a:extLst>
          </p:cNvPr>
          <p:cNvPicPr>
            <a:picLocks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58589" y="4002615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огурец мультфильм рисованной декоративные иллюстрации PNG , зеленый огурец,  здоровое питание, овощи PNG картинки и пнг PSD рисунок для бесплатной  загрузки">
            <a:extLst>
              <a:ext uri="{FF2B5EF4-FFF2-40B4-BE49-F238E27FC236}">
                <a16:creationId xmlns:a16="http://schemas.microsoft.com/office/drawing/2014/main" id="{1A8A5D5C-0077-6B03-8B6D-55440AEC27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56285" y="4024823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8" descr="Морковь рисунок для детей - 68 фото">
            <a:extLst>
              <a:ext uri="{FF2B5EF4-FFF2-40B4-BE49-F238E27FC236}">
                <a16:creationId xmlns:a16="http://schemas.microsoft.com/office/drawing/2014/main" id="{88657F8F-B487-12F1-D5F2-5F3CC6C9A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8595">
            <a:off x="10265865" y="4357425"/>
            <a:ext cx="1528832" cy="160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Овал 21">
            <a:extLst>
              <a:ext uri="{FF2B5EF4-FFF2-40B4-BE49-F238E27FC236}">
                <a16:creationId xmlns:a16="http://schemas.microsoft.com/office/drawing/2014/main" id="{B94FD6FE-00D3-00CD-C0A2-ACEE17F6786F}"/>
              </a:ext>
            </a:extLst>
          </p:cNvPr>
          <p:cNvSpPr/>
          <p:nvPr/>
        </p:nvSpPr>
        <p:spPr>
          <a:xfrm>
            <a:off x="6956285" y="1379452"/>
            <a:ext cx="2160000" cy="216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D7223D41-D32E-B151-0D2B-F3D8F0021EA9}"/>
              </a:ext>
            </a:extLst>
          </p:cNvPr>
          <p:cNvSpPr/>
          <p:nvPr/>
        </p:nvSpPr>
        <p:spPr>
          <a:xfrm>
            <a:off x="9742804" y="1352897"/>
            <a:ext cx="2160000" cy="2160000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ysClr val="windowText" lastClr="000000"/>
              </a:solidFill>
            </a:endParaRP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3AC429F9-9975-7B9A-36D0-525C5B791D40}"/>
              </a:ext>
            </a:extLst>
          </p:cNvPr>
          <p:cNvSpPr/>
          <p:nvPr/>
        </p:nvSpPr>
        <p:spPr>
          <a:xfrm>
            <a:off x="4169766" y="1352897"/>
            <a:ext cx="2160000" cy="2160000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04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48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60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509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62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47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393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509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391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zvuk-provala-76864">
            <a:hlinkClick r:id="" action="ppaction://media"/>
            <a:extLst>
              <a:ext uri="{FF2B5EF4-FFF2-40B4-BE49-F238E27FC236}">
                <a16:creationId xmlns:a16="http://schemas.microsoft.com/office/drawing/2014/main" id="{9A454067-EF85-C4A7-324B-E9F9CF817E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386112" y="3771501"/>
            <a:ext cx="609600" cy="609600"/>
          </a:xfrm>
          <a:prstGeom prst="rect">
            <a:avLst/>
          </a:prstGeom>
        </p:spPr>
      </p:pic>
      <p:pic>
        <p:nvPicPr>
          <p:cNvPr id="33" name="zvuk-provala-76864">
            <a:hlinkClick r:id="" action="ppaction://media"/>
            <a:extLst>
              <a:ext uri="{FF2B5EF4-FFF2-40B4-BE49-F238E27FC236}">
                <a16:creationId xmlns:a16="http://schemas.microsoft.com/office/drawing/2014/main" id="{7D0EF383-F0CD-C956-7C98-7FC57657D6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653322" y="4128392"/>
            <a:ext cx="609600" cy="609600"/>
          </a:xfrm>
          <a:prstGeom prst="rect">
            <a:avLst/>
          </a:prstGeom>
        </p:spPr>
      </p:pic>
      <p:pic>
        <p:nvPicPr>
          <p:cNvPr id="30" name="zvuk-provala-49">
            <a:hlinkClick r:id="" action="ppaction://media"/>
            <a:extLst>
              <a:ext uri="{FF2B5EF4-FFF2-40B4-BE49-F238E27FC236}">
                <a16:creationId xmlns:a16="http://schemas.microsoft.com/office/drawing/2014/main" id="{CE2E3CCC-2251-2586-71A1-D15F5704D42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860255" y="4296052"/>
            <a:ext cx="609600" cy="609600"/>
          </a:xfrm>
          <a:prstGeom prst="rect">
            <a:avLst/>
          </a:prstGeom>
        </p:spPr>
      </p:pic>
      <p:pic>
        <p:nvPicPr>
          <p:cNvPr id="31" name="подумай хорошо">
            <a:hlinkClick r:id="" action="ppaction://media"/>
            <a:extLst>
              <a:ext uri="{FF2B5EF4-FFF2-40B4-BE49-F238E27FC236}">
                <a16:creationId xmlns:a16="http://schemas.microsoft.com/office/drawing/2014/main" id="{EFF390C7-8ED4-4E34-4732-8035D07C4C8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912767" y="4076301"/>
            <a:ext cx="609600" cy="609600"/>
          </a:xfrm>
          <a:prstGeom prst="rect">
            <a:avLst/>
          </a:prstGeom>
        </p:spPr>
      </p:pic>
      <p:pic>
        <p:nvPicPr>
          <p:cNvPr id="29" name="чем питаются ежи">
            <a:hlinkClick r:id="" action="ppaction://media"/>
            <a:extLst>
              <a:ext uri="{FF2B5EF4-FFF2-40B4-BE49-F238E27FC236}">
                <a16:creationId xmlns:a16="http://schemas.microsoft.com/office/drawing/2014/main" id="{96845FD4-97D1-4E93-7BA2-82773F254DB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178530" y="3233691"/>
            <a:ext cx="609600" cy="609600"/>
          </a:xfrm>
          <a:prstGeom prst="rect">
            <a:avLst/>
          </a:prstGeom>
        </p:spPr>
      </p:pic>
      <p:pic>
        <p:nvPicPr>
          <p:cNvPr id="28" name="ёж">
            <a:hlinkClick r:id="" action="ppaction://media"/>
            <a:extLst>
              <a:ext uri="{FF2B5EF4-FFF2-40B4-BE49-F238E27FC236}">
                <a16:creationId xmlns:a16="http://schemas.microsoft.com/office/drawing/2014/main" id="{8EDA03E0-8BE5-04D3-14E5-5D7FC8DBDAF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962922" y="3858873"/>
            <a:ext cx="609600" cy="609600"/>
          </a:xfrm>
          <a:prstGeom prst="rect">
            <a:avLst/>
          </a:prstGeom>
        </p:spPr>
      </p:pic>
      <p:pic>
        <p:nvPicPr>
          <p:cNvPr id="27" name="ежи едят">
            <a:hlinkClick r:id="" action="ppaction://media"/>
            <a:extLst>
              <a:ext uri="{FF2B5EF4-FFF2-40B4-BE49-F238E27FC236}">
                <a16:creationId xmlns:a16="http://schemas.microsoft.com/office/drawing/2014/main" id="{9DE8E118-E8AF-0DFE-D4E3-A3F10B002A90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920582" y="4484055"/>
            <a:ext cx="609600" cy="609600"/>
          </a:xfrm>
          <a:prstGeom prst="rect">
            <a:avLst/>
          </a:prstGeom>
        </p:spPr>
      </p:pic>
      <p:pic>
        <p:nvPicPr>
          <p:cNvPr id="12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BB61BCA4-C6C2-F702-7602-37FFF74734A3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542095" y="4326975"/>
            <a:ext cx="609600" cy="609600"/>
          </a:xfrm>
          <a:prstGeom prst="rect">
            <a:avLst/>
          </a:prstGeom>
        </p:spPr>
      </p:pic>
      <p:pic>
        <p:nvPicPr>
          <p:cNvPr id="22" name="20240315_214408">
            <a:hlinkClick r:id="" action="ppaction://media"/>
            <a:extLst>
              <a:ext uri="{FF2B5EF4-FFF2-40B4-BE49-F238E27FC236}">
                <a16:creationId xmlns:a16="http://schemas.microsoft.com/office/drawing/2014/main" id="{7CEB1283-77FA-E2C4-CC76-1B9FFB432A0E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>
                  <p14:trim st="1165" end="567.1631"/>
                </p14:media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713649" y="3538491"/>
            <a:ext cx="609600" cy="609600"/>
          </a:xfrm>
          <a:prstGeom prst="rect">
            <a:avLst/>
          </a:prstGeom>
        </p:spPr>
      </p:pic>
      <p:pic>
        <p:nvPicPr>
          <p:cNvPr id="20" name="как зимуют ежи">
            <a:hlinkClick r:id="" action="ppaction://media"/>
            <a:extLst>
              <a:ext uri="{FF2B5EF4-FFF2-40B4-BE49-F238E27FC236}">
                <a16:creationId xmlns:a16="http://schemas.microsoft.com/office/drawing/2014/main" id="{77532426-AC55-A3F5-36C6-C5C28667CF8B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7">
                  <p14:trim st="907" end="668.2428"/>
                </p14:media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483330" y="3538491"/>
            <a:ext cx="609600" cy="609600"/>
          </a:xfrm>
          <a:prstGeom prst="rect">
            <a:avLst/>
          </a:prstGeom>
        </p:spPr>
      </p:pic>
      <p:pic>
        <p:nvPicPr>
          <p:cNvPr id="11" name="20240315_095007">
            <a:hlinkClick r:id="" action="ppaction://media"/>
            <a:extLst>
              <a:ext uri="{FF2B5EF4-FFF2-40B4-BE49-F238E27FC236}">
                <a16:creationId xmlns:a16="http://schemas.microsoft.com/office/drawing/2014/main" id="{8B8AE610-0042-7D9F-410B-298446026468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8">
                  <p14:trim st="934" end="804.9689"/>
                </p14:media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815548" y="3233691"/>
            <a:ext cx="609600" cy="609600"/>
          </a:xfrm>
          <a:prstGeom prst="rect">
            <a:avLst/>
          </a:prstGeom>
        </p:spPr>
      </p:pic>
      <p:pic>
        <p:nvPicPr>
          <p:cNvPr id="9" name="что носит еж">
            <a:hlinkClick r:id="" action="ppaction://media"/>
            <a:extLst>
              <a:ext uri="{FF2B5EF4-FFF2-40B4-BE49-F238E27FC236}">
                <a16:creationId xmlns:a16="http://schemas.microsoft.com/office/drawing/2014/main" id="{76DE07AD-CAB5-70CC-1AC5-B40B4E07187F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9">
                  <p14:trim st="1132" end="666.4059"/>
                </p14:media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500761" y="4296052"/>
            <a:ext cx="609600" cy="609600"/>
          </a:xfrm>
          <a:prstGeom prst="rect">
            <a:avLst/>
          </a:prstGeom>
        </p:spPr>
      </p:pic>
      <p:pic>
        <p:nvPicPr>
          <p:cNvPr id="4" name="что носит еж">
            <a:hlinkClick r:id="" action="ppaction://media"/>
            <a:extLst>
              <a:ext uri="{FF2B5EF4-FFF2-40B4-BE49-F238E27FC236}">
                <a16:creationId xmlns:a16="http://schemas.microsoft.com/office/drawing/2014/main" id="{CB362BBE-2F03-F837-CAEB-20A4F834B247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3500761" y="3843291"/>
            <a:ext cx="609600" cy="60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4E8BAE3-D1B9-ACAF-C663-E0C89A3DF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67" y="-7737"/>
            <a:ext cx="12192000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69C369-188C-1624-5741-ED584F57E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4425" cy="132556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Ёж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F34EC54-ACE7-B7C4-B184-D6E9D49964A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836" y="1690688"/>
            <a:ext cx="3435763" cy="4228201"/>
          </a:xfr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29CB72B-7831-A43E-4D34-62224EF3AD7E}"/>
              </a:ext>
            </a:extLst>
          </p:cNvPr>
          <p:cNvSpPr/>
          <p:nvPr/>
        </p:nvSpPr>
        <p:spPr>
          <a:xfrm>
            <a:off x="10650521" y="67935"/>
            <a:ext cx="1260000" cy="900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верх 7">
            <a:hlinkClick r:id="rId26" action="ppaction://hlinksldjump"/>
            <a:extLst>
              <a:ext uri="{FF2B5EF4-FFF2-40B4-BE49-F238E27FC236}">
                <a16:creationId xmlns:a16="http://schemas.microsoft.com/office/drawing/2014/main" id="{EE2593C1-BD15-CA61-5717-5BAE37C17C11}"/>
              </a:ext>
            </a:extLst>
          </p:cNvPr>
          <p:cNvSpPr/>
          <p:nvPr/>
        </p:nvSpPr>
        <p:spPr>
          <a:xfrm>
            <a:off x="10917094" y="168276"/>
            <a:ext cx="721531" cy="66352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CAC914DA-5EE2-A24F-8D0A-136A5A3D95CB}"/>
              </a:ext>
            </a:extLst>
          </p:cNvPr>
          <p:cNvSpPr/>
          <p:nvPr/>
        </p:nvSpPr>
        <p:spPr>
          <a:xfrm>
            <a:off x="3980539" y="1424357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DE75F3A7-4FC0-B0FF-CAAA-C456A7CBD579}"/>
              </a:ext>
            </a:extLst>
          </p:cNvPr>
          <p:cNvSpPr/>
          <p:nvPr/>
        </p:nvSpPr>
        <p:spPr>
          <a:xfrm>
            <a:off x="5298512" y="1187111"/>
            <a:ext cx="1882298" cy="19353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FE1AEE28-2CE0-FB15-97A3-5F9144372A5C}"/>
              </a:ext>
            </a:extLst>
          </p:cNvPr>
          <p:cNvSpPr/>
          <p:nvPr/>
        </p:nvSpPr>
        <p:spPr>
          <a:xfrm>
            <a:off x="7626704" y="4309553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7141BF36-B182-F728-7E43-CF2AFC6D510F}"/>
              </a:ext>
            </a:extLst>
          </p:cNvPr>
          <p:cNvSpPr/>
          <p:nvPr/>
        </p:nvSpPr>
        <p:spPr>
          <a:xfrm>
            <a:off x="5089553" y="4293670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DD47BC4F-D9FB-B52D-6B91-2DC7BE4BFD5D}"/>
              </a:ext>
            </a:extLst>
          </p:cNvPr>
          <p:cNvSpPr/>
          <p:nvPr/>
        </p:nvSpPr>
        <p:spPr>
          <a:xfrm>
            <a:off x="9934078" y="4373880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3430E760-30AA-7877-0648-A28796F8C7CD}"/>
              </a:ext>
            </a:extLst>
          </p:cNvPr>
          <p:cNvSpPr/>
          <p:nvPr/>
        </p:nvSpPr>
        <p:spPr>
          <a:xfrm>
            <a:off x="9914160" y="1187111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16584293-4FDD-914F-111D-BDCAA71680AF}"/>
              </a:ext>
            </a:extLst>
          </p:cNvPr>
          <p:cNvSpPr/>
          <p:nvPr/>
        </p:nvSpPr>
        <p:spPr>
          <a:xfrm>
            <a:off x="3980539" y="4078640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393BF516-09AE-D275-615F-88B4A2605081}"/>
              </a:ext>
            </a:extLst>
          </p:cNvPr>
          <p:cNvSpPr/>
          <p:nvPr/>
        </p:nvSpPr>
        <p:spPr>
          <a:xfrm>
            <a:off x="7660100" y="1187111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Белый гриб нарисованный - 56 фото">
            <a:extLst>
              <a:ext uri="{FF2B5EF4-FFF2-40B4-BE49-F238E27FC236}">
                <a16:creationId xmlns:a16="http://schemas.microsoft.com/office/drawing/2014/main" id="{F35B71EC-524A-D734-AF57-C94536DDD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788" y="4484055"/>
            <a:ext cx="1391624" cy="161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2" descr="Более 14 800 работ на тему «гусеница иллюстрации»: стоковые фото, картинки  и изображения royalty-free - iStock">
            <a:extLst>
              <a:ext uri="{FF2B5EF4-FFF2-40B4-BE49-F238E27FC236}">
                <a16:creationId xmlns:a16="http://schemas.microsoft.com/office/drawing/2014/main" id="{9EF4BAF1-91DE-E2C0-CA4C-08DB1529DE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85" r="-166"/>
          <a:stretch/>
        </p:blipFill>
        <p:spPr bwMode="auto">
          <a:xfrm>
            <a:off x="5293353" y="4484055"/>
            <a:ext cx="1756946" cy="175694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4" descr="Картинки Яблоко для детей (37 шт.) - #373">
            <a:extLst>
              <a:ext uri="{FF2B5EF4-FFF2-40B4-BE49-F238E27FC236}">
                <a16:creationId xmlns:a16="http://schemas.microsoft.com/office/drawing/2014/main" id="{13DB31A0-E1F7-E953-5A97-6FCA957250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456" b="-5006"/>
          <a:stretch/>
        </p:blipFill>
        <p:spPr bwMode="auto">
          <a:xfrm>
            <a:off x="10174621" y="4506340"/>
            <a:ext cx="1687126" cy="1734661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Картинки еж зимой и летом для детей (68 фото) » Картинки и статусы про  окружающий мир вокруг">
            <a:extLst>
              <a:ext uri="{FF2B5EF4-FFF2-40B4-BE49-F238E27FC236}">
                <a16:creationId xmlns:a16="http://schemas.microsoft.com/office/drawing/2014/main" id="{CF5B71EF-D5A4-A1CF-E390-F43C9E526C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997011" y="1352705"/>
            <a:ext cx="2017720" cy="172081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Женские заморочки - А осень создана, наверно, для того, Чтобы листвой  шуршать, пить чай мечтательно... С улыбкой начинать свой новый день И  просто думать, как все замечательно! Марина Казакова Художник: Виктория  Кирдий |">
            <a:extLst>
              <a:ext uri="{FF2B5EF4-FFF2-40B4-BE49-F238E27FC236}">
                <a16:creationId xmlns:a16="http://schemas.microsoft.com/office/drawing/2014/main" id="{CE122ED9-0550-4281-9BF8-6DA7E929CE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23" r="16423"/>
          <a:stretch/>
        </p:blipFill>
        <p:spPr bwMode="auto">
          <a:xfrm>
            <a:off x="5251311" y="1135175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Купить Плакат вырубной двусторонний &quot;Ёжик на санках&quot; Формат А4 оптом - Лига  поздравлений">
            <a:extLst>
              <a:ext uri="{FF2B5EF4-FFF2-40B4-BE49-F238E27FC236}">
                <a16:creationId xmlns:a16="http://schemas.microsoft.com/office/drawing/2014/main" id="{B48C70FB-9E25-BF29-633E-B4F3E9C93C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24" t="8231" r="-10187" b="640"/>
          <a:stretch/>
        </p:blipFill>
        <p:spPr bwMode="auto">
          <a:xfrm>
            <a:off x="7744097" y="1255643"/>
            <a:ext cx="2019075" cy="20190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28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0B63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42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0B63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17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609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62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47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5093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3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347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0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5093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8AD65613-ABF8-FFC1-644E-2832A2BCCC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85722" y="3726451"/>
            <a:ext cx="609600" cy="609600"/>
          </a:xfrm>
          <a:prstGeom prst="rect">
            <a:avLst/>
          </a:prstGeom>
        </p:spPr>
      </p:pic>
      <p:pic>
        <p:nvPicPr>
          <p:cNvPr id="23" name="подумай хорошо">
            <a:hlinkClick r:id="" action="ppaction://media"/>
            <a:extLst>
              <a:ext uri="{FF2B5EF4-FFF2-40B4-BE49-F238E27FC236}">
                <a16:creationId xmlns:a16="http://schemas.microsoft.com/office/drawing/2014/main" id="{A1151778-C7DA-C5F0-1E87-A9B2D4BE1A1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62072" y="3702217"/>
            <a:ext cx="609600" cy="609600"/>
          </a:xfrm>
          <a:prstGeom prst="rect">
            <a:avLst/>
          </a:prstGeom>
        </p:spPr>
      </p:pic>
      <p:pic>
        <p:nvPicPr>
          <p:cNvPr id="21" name="попробуй еще">
            <a:hlinkClick r:id="" action="ppaction://media"/>
            <a:extLst>
              <a:ext uri="{FF2B5EF4-FFF2-40B4-BE49-F238E27FC236}">
                <a16:creationId xmlns:a16="http://schemas.microsoft.com/office/drawing/2014/main" id="{4E8C3C21-E656-60C2-47E5-286DF6E2529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85722" y="3686294"/>
            <a:ext cx="609600" cy="609600"/>
          </a:xfrm>
          <a:prstGeom prst="rect">
            <a:avLst/>
          </a:prstGeom>
        </p:spPr>
      </p:pic>
      <p:pic>
        <p:nvPicPr>
          <p:cNvPr id="15" name="zvuk-provala-76864">
            <a:hlinkClick r:id="" action="ppaction://media"/>
            <a:extLst>
              <a:ext uri="{FF2B5EF4-FFF2-40B4-BE49-F238E27FC236}">
                <a16:creationId xmlns:a16="http://schemas.microsoft.com/office/drawing/2014/main" id="{3BADF663-48C0-1176-135C-15B791C6F59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61488" y="3754885"/>
            <a:ext cx="609600" cy="609600"/>
          </a:xfrm>
          <a:prstGeom prst="rect">
            <a:avLst/>
          </a:prstGeom>
        </p:spPr>
      </p:pic>
      <p:pic>
        <p:nvPicPr>
          <p:cNvPr id="16" name="zvuk-provala-76864">
            <a:hlinkClick r:id="" action="ppaction://media"/>
            <a:extLst>
              <a:ext uri="{FF2B5EF4-FFF2-40B4-BE49-F238E27FC236}">
                <a16:creationId xmlns:a16="http://schemas.microsoft.com/office/drawing/2014/main" id="{1455B2AA-FD07-38B2-A5E1-ED00051BFD4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82390" y="3762988"/>
            <a:ext cx="609600" cy="609600"/>
          </a:xfrm>
          <a:prstGeom prst="rect">
            <a:avLst/>
          </a:prstGeom>
        </p:spPr>
      </p:pic>
      <p:pic>
        <p:nvPicPr>
          <p:cNvPr id="14" name="лось">
            <a:hlinkClick r:id="" action="ppaction://media"/>
            <a:extLst>
              <a:ext uri="{FF2B5EF4-FFF2-40B4-BE49-F238E27FC236}">
                <a16:creationId xmlns:a16="http://schemas.microsoft.com/office/drawing/2014/main" id="{343DBC39-D5A2-9F72-528F-8BD69891116A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61488" y="3649548"/>
            <a:ext cx="609600" cy="609600"/>
          </a:xfrm>
          <a:prstGeom prst="rect">
            <a:avLst/>
          </a:prstGeom>
        </p:spPr>
      </p:pic>
      <p:pic>
        <p:nvPicPr>
          <p:cNvPr id="5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81CBAB79-9BAC-69CC-2EA8-B8FCA430A3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09955" y="3726242"/>
            <a:ext cx="609600" cy="609600"/>
          </a:xfrm>
          <a:prstGeom prst="rect">
            <a:avLst/>
          </a:prstGeom>
        </p:spPr>
      </p:pic>
      <p:pic>
        <p:nvPicPr>
          <p:cNvPr id="12" name="20240315_214439">
            <a:hlinkClick r:id="" action="ppaction://media"/>
            <a:extLst>
              <a:ext uri="{FF2B5EF4-FFF2-40B4-BE49-F238E27FC236}">
                <a16:creationId xmlns:a16="http://schemas.microsoft.com/office/drawing/2014/main" id="{984B602D-BFE7-D53F-A63F-C727A48E0D95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>
                  <p14:trim st="4871" end="450.15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244116" y="3612450"/>
            <a:ext cx="609600" cy="609600"/>
          </a:xfrm>
          <a:prstGeom prst="rect">
            <a:avLst/>
          </a:prstGeom>
        </p:spPr>
      </p:pic>
      <p:pic>
        <p:nvPicPr>
          <p:cNvPr id="4" name="что ест лось">
            <a:hlinkClick r:id="" action="ppaction://media"/>
            <a:extLst>
              <a:ext uri="{FF2B5EF4-FFF2-40B4-BE49-F238E27FC236}">
                <a16:creationId xmlns:a16="http://schemas.microsoft.com/office/drawing/2014/main" id="{29D3F723-1F01-8FCE-6703-84976E848497}"/>
              </a:ext>
            </a:extLst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3">
                  <p14:trim st="1361" end="869.506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973802" y="3620696"/>
            <a:ext cx="609600" cy="60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596A2D8-11B4-C1CA-55BB-9EFA2CA6B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974" y="0"/>
            <a:ext cx="12192000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F75E0-2EC4-F5D1-B4C8-8F76B6A88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9406" y="500062"/>
            <a:ext cx="1525172" cy="132556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Лось</a:t>
            </a:r>
          </a:p>
        </p:txBody>
      </p:sp>
      <p:sp>
        <p:nvSpPr>
          <p:cNvPr id="7" name="Прямоугольник: скругленные углы 6">
            <a:hlinkClick r:id="rId19" action="ppaction://hlinksldjump"/>
            <a:extLst>
              <a:ext uri="{FF2B5EF4-FFF2-40B4-BE49-F238E27FC236}">
                <a16:creationId xmlns:a16="http://schemas.microsoft.com/office/drawing/2014/main" id="{4A96792F-91AD-17C8-CDD1-726C61EB8215}"/>
              </a:ext>
            </a:extLst>
          </p:cNvPr>
          <p:cNvSpPr/>
          <p:nvPr/>
        </p:nvSpPr>
        <p:spPr>
          <a:xfrm>
            <a:off x="10857389" y="57288"/>
            <a:ext cx="1260000" cy="900000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верх 7">
            <a:hlinkClick r:id="rId19" action="ppaction://hlinksldjump"/>
            <a:extLst>
              <a:ext uri="{FF2B5EF4-FFF2-40B4-BE49-F238E27FC236}">
                <a16:creationId xmlns:a16="http://schemas.microsoft.com/office/drawing/2014/main" id="{63EC8C15-4985-1CC8-9F9D-8715FEA547B7}"/>
              </a:ext>
            </a:extLst>
          </p:cNvPr>
          <p:cNvSpPr/>
          <p:nvPr/>
        </p:nvSpPr>
        <p:spPr>
          <a:xfrm>
            <a:off x="11075031" y="132890"/>
            <a:ext cx="773723" cy="734343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5E32212A-336C-747E-6614-F94AA3F2CFF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7" y="1929495"/>
            <a:ext cx="3374293" cy="3590143"/>
          </a:xfr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43C3344F-890A-9207-E6A5-B1CBF5F82A06}"/>
              </a:ext>
            </a:extLst>
          </p:cNvPr>
          <p:cNvSpPr/>
          <p:nvPr/>
        </p:nvSpPr>
        <p:spPr>
          <a:xfrm>
            <a:off x="3841469" y="1503075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5BBE9774-10F0-9179-2FA8-9577A90B78E2}"/>
              </a:ext>
            </a:extLst>
          </p:cNvPr>
          <p:cNvSpPr/>
          <p:nvPr/>
        </p:nvSpPr>
        <p:spPr>
          <a:xfrm>
            <a:off x="7312610" y="1197226"/>
            <a:ext cx="2160000" cy="2160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1C8B6DF8-D25A-9CFD-09F0-17E463EC2658}"/>
              </a:ext>
            </a:extLst>
          </p:cNvPr>
          <p:cNvSpPr/>
          <p:nvPr/>
        </p:nvSpPr>
        <p:spPr>
          <a:xfrm>
            <a:off x="9728177" y="1179162"/>
            <a:ext cx="2160000" cy="2160000"/>
          </a:xfrm>
          <a:prstGeom prst="ellipse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2706600F-D3E9-9134-3583-34DD8B295473}"/>
              </a:ext>
            </a:extLst>
          </p:cNvPr>
          <p:cNvSpPr/>
          <p:nvPr/>
        </p:nvSpPr>
        <p:spPr>
          <a:xfrm>
            <a:off x="3378199" y="4175837"/>
            <a:ext cx="946211" cy="91934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7" name="Picture 2" descr="Детские картинки про лето - фото и картинки: 74 штук">
            <a:extLst>
              <a:ext uri="{FF2B5EF4-FFF2-40B4-BE49-F238E27FC236}">
                <a16:creationId xmlns:a16="http://schemas.microsoft.com/office/drawing/2014/main" id="{E8FAC8A7-A167-0D99-1EC8-FA47DE4CE9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75174" y="3715554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Парк весной рисунок - 57 фото">
            <a:extLst>
              <a:ext uri="{FF2B5EF4-FFF2-40B4-BE49-F238E27FC236}">
                <a16:creationId xmlns:a16="http://schemas.microsoft.com/office/drawing/2014/main" id="{A2CCBE5B-0745-DB3C-7F65-96A9DE1C08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6" r="13824"/>
          <a:stretch/>
        </p:blipFill>
        <p:spPr bwMode="auto">
          <a:xfrm>
            <a:off x="7312610" y="3726132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Рисунок на тему зима - 32 фото">
            <a:extLst>
              <a:ext uri="{FF2B5EF4-FFF2-40B4-BE49-F238E27FC236}">
                <a16:creationId xmlns:a16="http://schemas.microsoft.com/office/drawing/2014/main" id="{3ADBF02B-086C-6E04-A832-A5A49C997B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1" r="15251"/>
          <a:stretch/>
        </p:blipFill>
        <p:spPr bwMode="auto">
          <a:xfrm>
            <a:off x="9796779" y="3814147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Трава картинки для детей - 59 фото">
            <a:extLst>
              <a:ext uri="{FF2B5EF4-FFF2-40B4-BE49-F238E27FC236}">
                <a16:creationId xmlns:a16="http://schemas.microsoft.com/office/drawing/2014/main" id="{C4553BEB-B654-2F18-CF47-203595E7A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489" y="2284283"/>
            <a:ext cx="1757743" cy="99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Ветки на прозрачном фоне - фото и картинки abrakadabra.fun">
            <a:extLst>
              <a:ext uri="{FF2B5EF4-FFF2-40B4-BE49-F238E27FC236}">
                <a16:creationId xmlns:a16="http://schemas.microsoft.com/office/drawing/2014/main" id="{22B3CA09-A52B-429C-C1E0-75043E30B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558" y="1285673"/>
            <a:ext cx="1733769" cy="119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4" descr="Ручной обращается шишка Шишка Кедровые орехи Колотая сосновая шишка PNG ,  ореховый клипарт, ракушка сосновая шишка, плоды сосны PNG картинки и пнг  PSD рисунок д… | Сосновые шишки, Орехи, Элементы дизайна">
            <a:extLst>
              <a:ext uri="{FF2B5EF4-FFF2-40B4-BE49-F238E27FC236}">
                <a16:creationId xmlns:a16="http://schemas.microsoft.com/office/drawing/2014/main" id="{2A945FD0-1E56-6599-29BB-EFAE467A6B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70145" y="1179162"/>
            <a:ext cx="2160000" cy="216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8" descr="Детский рисунок гриб мухомор (54 фото)">
            <a:extLst>
              <a:ext uri="{FF2B5EF4-FFF2-40B4-BE49-F238E27FC236}">
                <a16:creationId xmlns:a16="http://schemas.microsoft.com/office/drawing/2014/main" id="{E6920816-6788-8682-744D-AF15AF8BB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665" y="2461061"/>
            <a:ext cx="758229" cy="79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0" descr="Клипарт насекомые на прозрачном фоне для детей - фото и картинки  abrakadabra.fun">
            <a:extLst>
              <a:ext uri="{FF2B5EF4-FFF2-40B4-BE49-F238E27FC236}">
                <a16:creationId xmlns:a16="http://schemas.microsoft.com/office/drawing/2014/main" id="{03C7FCC9-5AE3-AB9A-670D-DFBB4AED5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111" y="1685436"/>
            <a:ext cx="1915728" cy="117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66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5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43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подумай-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476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393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47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2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509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2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509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6" grpId="0" animBg="1"/>
      <p:bldP spid="10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2752</TotalTime>
  <Words>44</Words>
  <Application>Microsoft Office PowerPoint</Application>
  <PresentationFormat>Широкоэкранный</PresentationFormat>
  <Paragraphs>36</Paragraphs>
  <Slides>12</Slides>
  <Notes>1</Notes>
  <HiddenSlides>0</HiddenSlides>
  <MMClips>133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Россия</vt:lpstr>
      <vt:lpstr>Волк</vt:lpstr>
      <vt:lpstr>Бурый медведь</vt:lpstr>
      <vt:lpstr>Бобр</vt:lpstr>
      <vt:lpstr>Лиса</vt:lpstr>
      <vt:lpstr>Заяц</vt:lpstr>
      <vt:lpstr>Ёж</vt:lpstr>
      <vt:lpstr>Лось</vt:lpstr>
      <vt:lpstr>Белый  медведь</vt:lpstr>
      <vt:lpstr>Тигр</vt:lpstr>
      <vt:lpstr>Морж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vf fv</dc:creator>
  <cp:lastModifiedBy>Дмитрий Назаров</cp:lastModifiedBy>
  <cp:revision>178</cp:revision>
  <dcterms:created xsi:type="dcterms:W3CDTF">2024-03-10T12:18:50Z</dcterms:created>
  <dcterms:modified xsi:type="dcterms:W3CDTF">2024-03-30T15:35:44Z</dcterms:modified>
</cp:coreProperties>
</file>