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3" r:id="rId5"/>
    <p:sldId id="264" r:id="rId6"/>
    <p:sldId id="262" r:id="rId7"/>
    <p:sldId id="267" r:id="rId8"/>
    <p:sldId id="268" r:id="rId9"/>
    <p:sldId id="269" r:id="rId10"/>
    <p:sldId id="270" r:id="rId11"/>
    <p:sldId id="271" r:id="rId12"/>
    <p:sldId id="265" r:id="rId13"/>
    <p:sldId id="261" r:id="rId14"/>
    <p:sldId id="25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0066"/>
    <a:srgbClr val="003366"/>
    <a:srgbClr val="000066"/>
    <a:srgbClr val="FF00FF"/>
    <a:srgbClr val="FF3300"/>
    <a:srgbClr val="000099"/>
    <a:srgbClr val="F34562"/>
    <a:srgbClr val="DC5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B53E8E-C033-41A8-BC41-D4A8AE4FD15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C8D1B6-70BE-4D26-ABC6-32A20927C8F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00240"/>
            <a:ext cx="9144000" cy="2543180"/>
          </a:xfrm>
        </p:spPr>
        <p:txBody>
          <a:bodyPr>
            <a:noAutofit/>
          </a:bodyPr>
          <a:lstStyle/>
          <a:p>
            <a:pPr algn="ctr"/>
            <a:r>
              <a:rPr lang="ru-RU" sz="9600" i="1" dirty="0" smtClean="0">
                <a:solidFill>
                  <a:srgbClr val="FF0000"/>
                </a:solidFill>
                <a:cs typeface="Arabic Typesetting" pitchFamily="66" charset="-78"/>
              </a:rPr>
              <a:t>ДЕНЬ </a:t>
            </a:r>
            <a:br>
              <a:rPr lang="ru-RU" sz="9600" i="1" dirty="0" smtClean="0">
                <a:solidFill>
                  <a:srgbClr val="FF0000"/>
                </a:solidFill>
                <a:cs typeface="Arabic Typesetting" pitchFamily="66" charset="-78"/>
              </a:rPr>
            </a:br>
            <a:r>
              <a:rPr lang="ru-RU" sz="9600" i="1" dirty="0" smtClean="0">
                <a:solidFill>
                  <a:srgbClr val="FF0000"/>
                </a:solidFill>
                <a:cs typeface="Arabic Typesetting" pitchFamily="66" charset="-78"/>
              </a:rPr>
              <a:t>КОСМОНАВТИКИ</a:t>
            </a:r>
            <a:br>
              <a:rPr lang="ru-RU" sz="9600" i="1" dirty="0" smtClean="0">
                <a:solidFill>
                  <a:srgbClr val="FF0000"/>
                </a:solidFill>
                <a:cs typeface="Arabic Typesetting" pitchFamily="66" charset="-78"/>
              </a:rPr>
            </a:br>
            <a:r>
              <a:rPr lang="ru-RU" sz="9600" i="1" dirty="0" smtClean="0">
                <a:solidFill>
                  <a:srgbClr val="FFFF00"/>
                </a:solidFill>
                <a:cs typeface="Arabic Typesetting" pitchFamily="66" charset="-78"/>
              </a:rPr>
              <a:t>12 апреля</a:t>
            </a:r>
            <a:endParaRPr lang="ru-RU" sz="9600" i="1" dirty="0">
              <a:solidFill>
                <a:srgbClr val="FFFF00"/>
              </a:solidFill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17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56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кета.JPG"/>
          <p:cNvPicPr>
            <a:picLocks noChangeAspect="1"/>
          </p:cNvPicPr>
          <p:nvPr/>
        </p:nvPicPr>
        <p:blipFill>
          <a:blip r:embed="rId2"/>
          <a:srcRect l="26667" r="27499"/>
          <a:stretch>
            <a:fillRect/>
          </a:stretch>
        </p:blipFill>
        <p:spPr>
          <a:xfrm>
            <a:off x="0" y="214290"/>
            <a:ext cx="3929090" cy="6429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1934" y="1142984"/>
            <a:ext cx="49292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66FF"/>
                </a:solidFill>
              </a:rPr>
              <a:t>Космический корабль «Восток»</a:t>
            </a:r>
            <a:endParaRPr lang="ru-RU" sz="5400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гарин в космос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0"/>
            <a:ext cx="4357718" cy="67907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6380" y="1071546"/>
            <a:ext cx="3857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Юрий </a:t>
            </a:r>
            <a:r>
              <a:rPr lang="ru-RU" sz="6000" b="1" dirty="0"/>
              <a:t>Г</a:t>
            </a:r>
            <a:r>
              <a:rPr lang="ru-RU" sz="6000" b="1" dirty="0" smtClean="0"/>
              <a:t>агарин в космосе</a:t>
            </a:r>
            <a:endParaRPr lang="ru-RU" sz="6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анета земля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ланета земл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35743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12 АПРЕЛЯ</a:t>
            </a:r>
            <a:b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1961</a:t>
            </a:r>
            <a:endParaRPr lang="ru-RU" sz="9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гарин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0"/>
            <a:ext cx="7572428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44" y="5857892"/>
            <a:ext cx="885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66"/>
                </a:solidFill>
              </a:rPr>
              <a:t>ЮРИЙ АЛЕКСЕЕВИЧ ГАГАРИН</a:t>
            </a:r>
            <a:endParaRPr lang="ru-RU" sz="4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rad_planet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10693"/>
            <a:ext cx="9001156" cy="67436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арад план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286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гар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790910" cy="54623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7620" y="571480"/>
            <a:ext cx="52863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660066"/>
                </a:solidFill>
              </a:rPr>
              <a:t>Юрий Гагарин – первый космонавт!</a:t>
            </a:r>
            <a:endParaRPr lang="ru-RU" sz="72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88" y="0"/>
            <a:ext cx="53788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43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301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2040" y="692696"/>
            <a:ext cx="41044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кандидатов для полёта очень тщательный! Человек должен быть полностью здоров,  чтобы полететь в космос.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58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80708"/>
            <a:ext cx="8725973" cy="597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59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39</Words>
  <Application>Microsoft Office PowerPoint</Application>
  <PresentationFormat>Экран (4:3)</PresentationFormat>
  <Paragraphs>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ДЕНЬ  КОСМОНАВТИКИ 12 апреля</vt:lpstr>
      <vt:lpstr>12 АПРЕЛЯ 1961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КОСМОНАВТИКИ</dc:title>
  <dc:creator>Admin</dc:creator>
  <cp:lastModifiedBy>LEON36RUS</cp:lastModifiedBy>
  <cp:revision>6</cp:revision>
  <dcterms:created xsi:type="dcterms:W3CDTF">2011-04-10T20:23:12Z</dcterms:created>
  <dcterms:modified xsi:type="dcterms:W3CDTF">2015-04-13T19:43:05Z</dcterms:modified>
</cp:coreProperties>
</file>