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1" r:id="rId4"/>
    <p:sldId id="277" r:id="rId5"/>
    <p:sldId id="278" r:id="rId6"/>
    <p:sldId id="279" r:id="rId7"/>
    <p:sldId id="260" r:id="rId8"/>
    <p:sldId id="281" r:id="rId9"/>
    <p:sldId id="291" r:id="rId10"/>
    <p:sldId id="285" r:id="rId11"/>
    <p:sldId id="288" r:id="rId12"/>
    <p:sldId id="264" r:id="rId13"/>
    <p:sldId id="266" r:id="rId14"/>
    <p:sldId id="292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  <a:b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  <a:b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668" y="4581128"/>
            <a:ext cx="7917532" cy="129614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Камдина Татьяна Владимировна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«Мордвиновская ООШ»</a:t>
            </a:r>
          </a:p>
          <a:p>
            <a:r>
              <a:rPr lang="ru-RU" sz="2000" b="1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Увельский муниципальный район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Врем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860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7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971600" y="583920"/>
            <a:ext cx="7181894" cy="115407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кто он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герой?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dhdhdhdhndhn-dhdhdhudhdhdh-dhdhunedhdh-dhdhnndhd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745573"/>
            <a:ext cx="1225072" cy="2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://www.xn-----6kcalbbrfn0iijf7msb.xn--p1ai/wp-content/uploads/2015/12/16-%D0%BE%D1%80%D0%B4%D0%B5%D0%BD%D0%B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48" y="2309758"/>
            <a:ext cx="3018790" cy="2458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ordenrf.ru/upload/nagrady/medal-georoy-sovetsvkogo-soyuza-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777" y="1938063"/>
            <a:ext cx="1171575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://ordenrf.ru/upload/nagrady/orden-otechestvennoy-voyny-1stj-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638" y="2328915"/>
            <a:ext cx="1827460" cy="192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36417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виду обыкновенный человек, который в критической ситуации совершает героический подвиг, даже в ущерб своей жизни.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8" name="Рисунок 7" descr="http://ordenrf.ru/upload/nagrady/medal-za-doblestnyy-trud-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095" y="4275771"/>
            <a:ext cx="2960370" cy="1912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022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925337"/>
            <a:ext cx="6840760" cy="936104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кто он – герой?</a:t>
            </a:r>
            <a:br>
              <a:rPr lang="ru-RU" sz="1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image.voenpro.ru/medal-za-sluzhbu-v-spetsnaze-3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28" y="2196863"/>
            <a:ext cx="3240326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5" descr="med_spas_ut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25055"/>
            <a:ext cx="1644809" cy="259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zaspaslud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941" y="1838469"/>
            <a:ext cx="1630490" cy="2283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http://www.sobirau.ru/.data/documents/info/images/mpozhar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02" y="2071871"/>
            <a:ext cx="1628140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00502" y="1218693"/>
            <a:ext cx="7543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виду обыкновенный человек, который в критической ситуации совершает героический подвиг, даже в ущерб своей жизни.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09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147248" cy="58092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героя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388950"/>
            <a:ext cx="6624736" cy="452431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Принципиальность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Честность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Доблесть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Самопожертвование 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Смелость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Жалость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Ответственность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Сила воли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Авторитетность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Решительность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Отвага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Корысть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Милосердие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Храбрость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Трусость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Бескорыстие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Мужество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Хвастливость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Агрессивность</a:t>
            </a:r>
          </a:p>
          <a:p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1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19256" cy="58092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о героизме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700808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Героем упадёшь - поднимут, трусом упадёшь - раздавят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Родины своей ни сил, ни жизни не жалей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Либо грудь в крестах, либо голова в кустах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битва впереди - храбрецов хоть пруд пруди.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Сражайся смело за правое дело.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Возможное сделает каждый, невозможное - только отважный.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7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772816"/>
            <a:ext cx="5832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 считаете, что герои должны вызывать чувство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гордости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 закрасьте звезду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красным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цветом,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безразличие-зелёным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</a:t>
            </a: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уважение-жёлтым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Жалость – синим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Vladimir-Vysockiy-Davno-smolkli-zalpy-orudiy(supermuzlo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1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 всегда быть героем, </a:t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всегда можно оставаться</a:t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человеком.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36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upload.wikimedia.org/wikipedia/ru/1/18/%D0%9F%D1%80%D0%BE%D0%B3%D1%80%D0%B0%D0%BC%D0%BC%D0%B0_%D0%92%D1%80%D0%B5%D0%BC%D1%8F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52044"/>
            <a:ext cx="7920880" cy="5183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Врем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535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487" y="300926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древних времен на Руси почитались люди, которые стояли за правое дело, жертвуя собой , защищали землю – матушку, трудились во славу Родины . В литературных произведениях, в полотнах художников , творениях  композиторов был воспет подвиг русского народа.</a:t>
            </a:r>
            <a:endParaRPr lang="ru-RU"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x_a1a83d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36" y="3037682"/>
            <a:ext cx="2859283" cy="315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594148_4181nothumb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51537"/>
            <a:ext cx="2403293" cy="275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4439941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87" y="3656547"/>
            <a:ext cx="2332122" cy="310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tn_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2151537"/>
            <a:ext cx="2210023" cy="248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7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7848872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Герой. Кто он?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1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значение слова ГЕРОЙ. Каким представляется человек, которого можно назвать героем?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65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0647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iCA4XTR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08" y="2167701"/>
            <a:ext cx="309383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1998dfcbd3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67701"/>
            <a:ext cx="2520280" cy="298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59732" y="908720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совершающий подвиги, необычный по своей храбрости, доблести, самоотверженности.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250915"/>
            <a:ext cx="66967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самоотверженно героический поступок.</a:t>
            </a:r>
          </a:p>
          <a:p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1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075240" cy="5089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героя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556792"/>
            <a:ext cx="6768752" cy="4003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Каков внешне должен быть герой?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Сколько лет должно быть человеку, которого можно назвать героем?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Герои – это люди особой профессии?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Какие поступки можно назвать героическими?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Герои живут в каком–то особом месте?</a:t>
            </a:r>
          </a:p>
        </p:txBody>
      </p:sp>
    </p:spTree>
    <p:extLst>
      <p:ext uri="{BB962C8B-B14F-4D97-AF65-F5344CB8AC3E}">
        <p14:creationId xmlns:p14="http://schemas.microsoft.com/office/powerpoint/2010/main" val="38915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46278"/>
            <a:ext cx="7704856" cy="8640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Леонид Михайлович Рошаль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Documents and Settings\миловацкая\Рабочий стол\картинки для презнт\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" y="1628800"/>
            <a:ext cx="3250704" cy="3181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герой\Leonid_Roshal_2011-12-0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1588" y="2904313"/>
            <a:ext cx="5015212" cy="381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3616" y="1391890"/>
            <a:ext cx="4578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етский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хирург, известен во всём мире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общественным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служением. Председатель Международного комитета помощи детям при катастрофах и войнах.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39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1781" y="2837077"/>
            <a:ext cx="7772400" cy="1500187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6460" y="732350"/>
            <a:ext cx="755759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героя</a:t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067" y="1632601"/>
            <a:ext cx="171072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храбрость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87948" y="1632601"/>
            <a:ext cx="67518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73131" y="2055630"/>
            <a:ext cx="45758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4937" y="2022907"/>
            <a:ext cx="150290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доблесть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51779" y="2464642"/>
            <a:ext cx="6944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98962" y="2456837"/>
            <a:ext cx="117410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отвага</a:t>
            </a:r>
            <a:endParaRPr lang="ru-RU" sz="2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38194" y="2892618"/>
            <a:ext cx="7489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83964" y="2881139"/>
            <a:ext cx="161864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мужество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87427" y="3282448"/>
            <a:ext cx="67518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endParaRPr lang="ru-RU" sz="2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898962" y="3271554"/>
            <a:ext cx="154882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смелость</a:t>
            </a:r>
            <a:endParaRPr lang="ru-RU" sz="2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193497" y="3666977"/>
            <a:ext cx="63831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2136" y="3370332"/>
            <a:ext cx="2538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решительность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65444" y="4023454"/>
            <a:ext cx="6944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endParaRPr lang="ru-RU" sz="2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69999" y="4039863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целеустремлённость</a:t>
            </a:r>
            <a:b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73131" y="4434252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91928" y="4407983"/>
            <a:ext cx="24919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человеколюбие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65443" y="4822323"/>
            <a:ext cx="6944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endParaRPr lang="ru-RU" sz="2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824476" y="4786764"/>
            <a:ext cx="227113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порядочность</a:t>
            </a:r>
            <a:endParaRPr lang="ru-RU" sz="2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929251" y="5279207"/>
            <a:ext cx="8579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</a:t>
            </a:r>
            <a: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26758" y="5252760"/>
            <a:ext cx="13689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  <a:endParaRPr lang="ru-RU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347</TotalTime>
  <Words>305</Words>
  <Application>Microsoft Office PowerPoint</Application>
  <PresentationFormat>Экран (4:3)</PresentationFormat>
  <Paragraphs>88</Paragraphs>
  <Slides>15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Wingdings</vt:lpstr>
      <vt:lpstr>Тема Office</vt:lpstr>
      <vt:lpstr> Классный час 3 класс </vt:lpstr>
      <vt:lpstr>Презентация PowerPoint</vt:lpstr>
      <vt:lpstr>    С древних времен на Руси почитались люди, которые стояли за правое дело, жертвуя собой , защищали землю – матушку, трудились во славу Родины . В литературных произведениях, в полотнах художников , творениях  композиторов был воспет подвиг русского народа.</vt:lpstr>
      <vt:lpstr>Герой. Кто он?</vt:lpstr>
      <vt:lpstr>    Цель:  Раскрыть значение слова ГЕРОЙ. Каким представляется человек, которого можно назвать героем?</vt:lpstr>
      <vt:lpstr>       Герой – </vt:lpstr>
      <vt:lpstr>Портрет героя</vt:lpstr>
      <vt:lpstr>Леонид Михайлович Рошаль                       </vt:lpstr>
      <vt:lpstr>Презентация PowerPoint</vt:lpstr>
      <vt:lpstr>Презентация PowerPoint</vt:lpstr>
      <vt:lpstr>Презентация PowerPoint</vt:lpstr>
      <vt:lpstr>Качества героя</vt:lpstr>
      <vt:lpstr>Пословицы о героизме</vt:lpstr>
      <vt:lpstr>Рефлексия</vt:lpstr>
      <vt:lpstr> Невозможно всегда быть героем,  но всегда можно оставаться  человеком.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н</cp:lastModifiedBy>
  <cp:revision>53</cp:revision>
  <dcterms:created xsi:type="dcterms:W3CDTF">2013-01-28T19:28:30Z</dcterms:created>
  <dcterms:modified xsi:type="dcterms:W3CDTF">2020-10-25T14:19:39Z</dcterms:modified>
</cp:coreProperties>
</file>