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93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8" r:id="rId8"/>
    <p:sldId id="269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36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4594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500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49483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2778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69125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81677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950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19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09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01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613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703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145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12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5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05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664C608-40B1-4030-A28D-5B74BC98ADCE}" type="datetimeFigureOut">
              <a:rPr lang="en-US" smtClean="0"/>
              <a:t>11/1/2021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22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  <p:sldLayoutId id="2147484010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4710" y="189571"/>
            <a:ext cx="9903852" cy="14050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Кутуликская средняя общеобразовательная школа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1769" y="3107058"/>
            <a:ext cx="6987645" cy="13885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«Большая любовь к малой родине»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43189" y="199803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06118" y="4313084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Дубовик Оксана Викторовна, учитель русского языка и литературы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Кутулик, 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515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111" y="430307"/>
            <a:ext cx="10018713" cy="860612"/>
          </a:xfrm>
        </p:spPr>
        <p:txBody>
          <a:bodyPr>
            <a:normAutofit/>
          </a:bodyPr>
          <a:lstStyle/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3287" y="999565"/>
            <a:ext cx="10018713" cy="2510118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нужны, как солнце. Их личности – это живые документы, указывающие обществу, что кроме людей, пишущих от скуки неважные повести, есть еще люди иного порядка, люди подвига, веры и ясно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цели.</a:t>
            </a:r>
          </a:p>
          <a:p>
            <a:pPr marL="0" indent="0" algn="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А.П. Чехов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2991" y="3262282"/>
            <a:ext cx="9478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Славится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 Алари талантливыми людьми. Среди них этнографы, фольклористы, педагоги, публицисты, драматурги, поэты.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нашего края уникальна по своему богатству.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прочитала много произведений наших местных авторов, но решила рассказать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художнике, писателе и поэте А.С. Ульянове, поэтессе и прозаике Алёне Шипицыной  и, конечно, А.В. Вампилове.</a:t>
            </a:r>
          </a:p>
        </p:txBody>
      </p:sp>
    </p:spTree>
    <p:extLst>
      <p:ext uri="{BB962C8B-B14F-4D97-AF65-F5344CB8AC3E}">
        <p14:creationId xmlns:p14="http://schemas.microsoft.com/office/powerpoint/2010/main" val="3371737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6136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685800"/>
            <a:ext cx="10018713" cy="5620871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особый интерес вызывает чтение произведений о родном крае: по-новому видишь родную землю, по-новому открывается перед тобой история людей, живущих с тобой рядом.</a:t>
            </a:r>
          </a:p>
          <a:p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Цель: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 исследовательскую работу «Большая любовь к малой родине».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</a:t>
            </a:r>
            <a:endParaRPr lang="ru-RU" sz="2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 smtClean="0">
                <a:latin typeface="Times New Roman"/>
                <a:ea typeface="Times New Roman"/>
                <a:cs typeface="Times New Roman"/>
              </a:rPr>
              <a:t>раскрыть </a:t>
            </a:r>
            <a:r>
              <a:rPr lang="ru-RU" sz="2900" dirty="0">
                <a:latin typeface="Times New Roman"/>
                <a:ea typeface="Times New Roman"/>
                <a:cs typeface="Times New Roman"/>
              </a:rPr>
              <a:t>нравственное значение художественных произведений писателей - земляков;</a:t>
            </a:r>
            <a:endParaRPr lang="ru-RU" sz="29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 smtClean="0">
                <a:latin typeface="Times New Roman"/>
                <a:ea typeface="Times New Roman"/>
                <a:cs typeface="Times New Roman"/>
              </a:rPr>
              <a:t>выяснить</a:t>
            </a:r>
            <a:r>
              <a:rPr lang="ru-RU" sz="2900" dirty="0">
                <a:latin typeface="Times New Roman"/>
                <a:ea typeface="Times New Roman"/>
                <a:cs typeface="Times New Roman"/>
              </a:rPr>
              <a:t>, каким изображали родной край самородки </a:t>
            </a:r>
            <a:r>
              <a:rPr lang="ru-RU" sz="2900" dirty="0" err="1">
                <a:latin typeface="Times New Roman"/>
                <a:ea typeface="Times New Roman"/>
                <a:cs typeface="Times New Roman"/>
              </a:rPr>
              <a:t>Алари</a:t>
            </a:r>
            <a:r>
              <a:rPr lang="ru-RU" sz="2900" dirty="0">
                <a:latin typeface="Times New Roman"/>
                <a:ea typeface="Times New Roman"/>
                <a:cs typeface="Times New Roman"/>
              </a:rPr>
              <a:t>: художник, писатель и поэт А.С. Ульянов, поэт – прозаик Алёна Шипицына (Иванке).</a:t>
            </a:r>
            <a:endParaRPr lang="ru-RU" sz="29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 smtClean="0">
                <a:latin typeface="Times New Roman"/>
                <a:ea typeface="Calibri"/>
                <a:cs typeface="Times New Roman"/>
              </a:rPr>
              <a:t>раскрыть</a:t>
            </a:r>
            <a:r>
              <a:rPr lang="ru-RU" sz="29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900" dirty="0">
                <a:latin typeface="Times New Roman"/>
                <a:ea typeface="Times New Roman"/>
                <a:cs typeface="Times New Roman"/>
              </a:rPr>
              <a:t>значение «малой родины» - посёлке Кутулик - в жизни и творчестве драматурга Александра Валентиновича </a:t>
            </a:r>
            <a:r>
              <a:rPr lang="ru-RU" sz="2900" dirty="0" smtClean="0">
                <a:latin typeface="Times New Roman"/>
                <a:ea typeface="Times New Roman"/>
                <a:cs typeface="Times New Roman"/>
              </a:rPr>
              <a:t>Вампилова.</a:t>
            </a:r>
            <a:endParaRPr lang="ru-RU" sz="29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сборник стихов по теме «Большая любовь к малой родине».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 школьному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музею 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библиотеке, 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Межпоселенческой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центральной  библиотеке  им. А. В.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Вампилова  посёлка Кутулик.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литературное краеведение играет важную роль в школьном курсе литературы. Оно не только расширяет знания учащихся о творчестве писателей-земляков, но и прививает школьникам любовь к малой родине, с которой начинается любовь к своему Отечеству. Данное исследование позволяет формировать положительный образ малой Родины, учит любить свой край, гордиться известными земляками.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68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761" y="428225"/>
            <a:ext cx="10018713" cy="51193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Ульянов Александр Сергеевич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961" y="1260088"/>
            <a:ext cx="7813708" cy="53982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1933 года в д. Мардай Аларского района в семье вепсов.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выставок в Иркутске, Ангарске,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Куте, Москве, Воронеже, в Венгрии, Монголии. Первое представление работ состоялось в Иркутске на областной выставке «Молодость. Творчество. Современность» в 1958 году, где он получил Почетный Диплом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 Сергеевич является участником первой Всесоюзной выставки художников – журналистов.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перу принадлежат замечательные стихи, рассказы, посвященные родной деревне, его жителям, которые для него олицетворение России, ее духа. А.С. Ульянов был почетным гостем 9-го Международного Конгресса писателей финно-угорской группы народов Севера в г. Петрозаводске. В августе 2008 года Александру Сергеевичу присвоено звание «Почетный гражданин Аларского района». </a:t>
            </a:r>
          </a:p>
          <a:p>
            <a:endParaRPr lang="ru-RU" sz="2000" dirty="0"/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0-tub-ua.yandex.net/i?id=3ec7c3b61e13ecb96cf06cb96a984009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669" y="2202289"/>
            <a:ext cx="2562893" cy="30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73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431" y="0"/>
            <a:ext cx="10018713" cy="93693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Алёна Шипицына (Иванке)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943" y="1352282"/>
            <a:ext cx="9102123" cy="468374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одилась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1980 года в д. Улзет Аларского района, настоящая коренная сибирячка. В 1997 в районном центре Кутулик победила в юношеском литературном конкурсе им. А. Вампилова. Будучи студенткой, участвовала в ряде конкурсов, сотрудничала с газетой «Черемховские новости». В 2001 году, когда была учителем русского языка в селе Ныгда, участвовала в конкурсе «Учитель года», на котором члены жюри настоятельно рекомендовали ей обратиться к профессиональным писателям.   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стала лауреатом конкурса “Поэт года” на литературном сайте стихи.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этом же году десять стихотворений были включены в книгу “Сборников стихов. Книга восьмая”, изданную в Москве. По силам ей оказался и конкурс на создание Иркутской азбуки для первоклашек в стихах.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репертуаре Алёны имеется множество стихотворений на разные темы от любовных историй, родного края до обычных жизненных стихотворений. Также у Алёны Шипицыной есть рассказы такие как: «Кумыс» и «Мое перестроечное». </a:t>
            </a:r>
          </a:p>
          <a:p>
            <a:endParaRPr lang="ru-RU" dirty="0"/>
          </a:p>
        </p:txBody>
      </p:sp>
      <p:pic>
        <p:nvPicPr>
          <p:cNvPr id="4" name="Рисунок 3" descr="C:\Users\777\Desktop\Конференция.Юля\IMG-8830b29235e733ae1a35b3465952228a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744" y="1043189"/>
            <a:ext cx="1996225" cy="2628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777\Desktop\Конференция.Юля\IMG-d14f538c573b31d2b63be690411aa693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743" y="3970856"/>
            <a:ext cx="1996226" cy="2653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658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187" y="0"/>
            <a:ext cx="10018713" cy="103031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Валентинович Вампилов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5218" y="1133340"/>
            <a:ext cx="8780152" cy="46492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Вампилов. Сейчас это имя, наверное, известно каждому. Это драматург с мировым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именем.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его пьес и рассказов живут рядом с нами. Этот человек был настолько внимательным к своей малой родине, что все мы должны брать пример, как по-настоящему нужно любить и ценить место, где ты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родился. Детство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юность Вампилова, проведенные в Кутулике, образование и воспитание - все это вместе послужило зарождению таланта будущего известного драматурга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Имя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Вампилова мне знакомо с детства. В посёлке многое напоминает о знаменитом земляке: библиотека-музей имени Вампилова, улица, носящая его имя, акации возле библиотеки и тополя…Правда, тех тополей, о которых писал А. Вампилов, уже нет...  Кутулик- «райцентр с головы до пят. Райцентр, похожий на все райцентры России, но на всю Россию все-таки один-единственный». Он, действительно, единственный. Хотя бы потому, что здесь родился А. Вампилов.</a:t>
            </a:r>
          </a:p>
          <a:p>
            <a:endParaRPr lang="ru-RU" sz="2200" dirty="0"/>
          </a:p>
        </p:txBody>
      </p:sp>
      <p:pic>
        <p:nvPicPr>
          <p:cNvPr id="3074" name="Picture 2" descr="https://im0-tub-ua.yandex.net/i?id=6aba9bf26cc7dd157efde9e0c78baed3&amp;n=13&amp;ex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252" y="3599310"/>
            <a:ext cx="2353838" cy="295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649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097" y="515155"/>
            <a:ext cx="6377232" cy="6040191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Заключение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Родина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это место, куда человек возвращается с радостью и гордостью. Это место, за которое человек стоит "горой", и не важно, какой он национальности, главное, что он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любит его.</a:t>
            </a:r>
            <a:r>
              <a:rPr lang="ru-RU" sz="20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Аларь-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земля отцов и дедов. Земля древняя, благодатная, хлеборобная, богатая талантливыми людьми, которые стали её славой и гордостью.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Любовь к Родине – одно из самых главных и прекрасных человеческих чувств. Образ того места, где человек родился, вырос, он до конца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жизни проносит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своем сердце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Красива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Аларская земля!  Как богата и разнообразна её природа! Но главное богатство края – это люди со своими обычаями, преданиями, создающие историю своей земли и увековеченные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литературных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произведениях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b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Дорогие сверстники! Любите свой край, восхищайтесь им, читайте о нем …</a:t>
            </a:r>
            <a:endParaRPr lang="ru-RU" sz="20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659" y="735980"/>
            <a:ext cx="3590692" cy="544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199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484310" y="0"/>
            <a:ext cx="10583194" cy="721860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Список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использованных источников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Календарь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знаменательных и памятных дат по Аларскому району на 2008 год: Библиогр. указ. лит./ Районная библиотека музей им.А.В.Вампилова; Сост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Гмырко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Г.А.; ответ. за вып.: Петрова В.Т.- Кутулик, 2007.- 40-41 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Календарь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знаменательных и памятных дат по Аларскому району на 2013 год: Библиогр. указ./ МБУК «Межпоселенческая центральная библиотека-музей им.А.В.Вампилова; Сост. Ми- хайленко Е.В.- Кутулик, 2013.- С. 47-50. -фото.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Почетный гражданин Аларского района [Текст]: Биобиблиогр. пос./МБУК МЦБ-М им. А. В. Вампилова; Сост. Михайленко Е., Гмырко Г.; ответ. за вып. Петрова В.- Кутулик, 2012.- С. 75-79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Доржеева, Е. Путь к отчему дому[Текст]: [о жизненном и творческом пути А.С.Ульянова] / Елена Доржеева//Аларь.- 2001.- 30 окт. (№ 28).С.3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Доржеева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Е. Время собирать камни [Текст]: [о картинах, подаренных РБ-М им.А.Вампилова Ульяновым А.С.] / Елена Доржеева // Аларь.-2001.-25 окт.(№ 22).- С.3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Ефимова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Л. Он «задет поэтической дланью ….» [Текст] / Людмила Ефимова // Аларь.- 2013.- 25 июля ( № 29).- С.5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Корк,Б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Последний вепс сотворил в своей деревне чудо [Текст]:[о жизни д. Мардай, о жизненных ценностях А.С.  Ульянова] / Берт Корк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//СМ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один.-2007.-23 авг. (№ 33).- С.1,8- 9.- фото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Ульянов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Вижу свет впереди [Текст]: стихи/ Александр Ульянов: МУК «Межпоселенческая центральная библиотека – музей им.А.В.Вампилова»; Сост. Шагисултанова Р.Х.- Кутулик, 2011.- 44с.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Ульянов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. Живи и радуйся [Текст]: рассказы / Александр Ульянов: «Межпоселенческая центральная библиотека – музей им. А.В. Вампилова; Сост. Шагисултанова Р.Х.- Кутулик,2011.- 38с.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Ульянов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Исповедь моя [Текст]: сборник стихов и рассказов/ Александр Ульянов.- Кутулик,2012.- 85 с.- (К 90-летию Аларского района)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Шипицына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Вовремя. Сборник стихов// Издательство.Аспринт.- Иркутск, 2014.- 88 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Шипицына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: рассказы/ Алёна Шипицына: «Межпоселенческая центральная библиотека – музей им. А.В. Вампилова; Сост.М.А.Атанова. – Кутулик,2016.- 17 с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Жилкина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Татьяна. Вампилов А.В.  / О жизни и творчестве/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гением (Памяти драматурга Александра Вампилова)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"ГРАНИ": межконтинентальный русский литературный журнал (THE RUSSIAN LITERARY JOURNAL). –М. : 2009. – № 229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Соломеина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Ю.Б. Столь долгое детство…; Ранние и школьные годы Александра Вампилова. Иркутск, 2007.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Биобиблиографическое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пособие. Почетные граждане Аларского района. Кутулик ,2012.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Сборник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«Педагогические имена округа» п. Усть-Ордынский,2002.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206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2792" y="1262130"/>
            <a:ext cx="6482729" cy="3782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385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9251</TotalTime>
  <Words>1235</Words>
  <Application>Microsoft Office PowerPoint</Application>
  <PresentationFormat>Произвольный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Параллакс</vt:lpstr>
      <vt:lpstr>    Муниципальное бюджетное общеобразовательное учреждение Кутуликская средняя общеобразовательная школа  </vt:lpstr>
      <vt:lpstr>Презентация PowerPoint</vt:lpstr>
      <vt:lpstr>Презентация PowerPoint</vt:lpstr>
      <vt:lpstr>Ульянов Александр Сергеевич</vt:lpstr>
      <vt:lpstr>Алёна Шипицына (Иванке)</vt:lpstr>
      <vt:lpstr>Александр Валентинович Вампилов</vt:lpstr>
      <vt:lpstr>Заключение Родина - это место, куда человек возвращается с радостью и гордостью. Это место, за которое человек стоит "горой", и не важно, какой он национальности, главное, что он любит его. Аларь- земля отцов и дедов. Земля древняя, благодатная, хлеборобная, богатая талантливыми людьми, которые стали её славой и гордостью. Любовь к Родине – одно из самых главных и прекрасных человеческих чувств. Образ того места, где человек родился, вырос, он до конца жизни проносит в своем сердце.  Красива Аларская земля!  Как богата и разнообразна её природа! Но главное богатство края – это люди со своими обычаями, преданиями, создающие историю своей земли и увековеченные в литературных произведениях.  Дорогие сверстники! Любите свой край, восхищайтесь им, читайте о нем …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777</cp:lastModifiedBy>
  <cp:revision>33</cp:revision>
  <dcterms:created xsi:type="dcterms:W3CDTF">2020-12-02T11:28:02Z</dcterms:created>
  <dcterms:modified xsi:type="dcterms:W3CDTF">2021-11-01T13:01:43Z</dcterms:modified>
</cp:coreProperties>
</file>