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8" r:id="rId3"/>
    <p:sldId id="260" r:id="rId4"/>
    <p:sldId id="261" r:id="rId5"/>
    <p:sldId id="259" r:id="rId6"/>
    <p:sldId id="264" r:id="rId7"/>
    <p:sldId id="263" r:id="rId8"/>
    <p:sldId id="262" r:id="rId9"/>
    <p:sldId id="266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164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59"/>
          <a:stretch/>
        </p:blipFill>
        <p:spPr>
          <a:xfrm>
            <a:off x="0" y="0"/>
            <a:ext cx="9144000" cy="15733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7537" y="877878"/>
            <a:ext cx="8088923" cy="3876429"/>
          </a:xfrm>
        </p:spPr>
        <p:txBody>
          <a:bodyPr>
            <a:noAutofit/>
          </a:bodyPr>
          <a:lstStyle/>
          <a:p>
            <a:pPr>
              <a:spcAft>
                <a:spcPts val="75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«Использование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здоровьесберегающих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технологий в работе с обучающимися с ОВЗ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 внеурочной деятельности»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665" y="330958"/>
            <a:ext cx="8420669" cy="6196084"/>
          </a:xfrm>
          <a:prstGeom prst="rect">
            <a:avLst/>
          </a:prstGeom>
          <a:noFill/>
          <a:ln w="180975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485662" y="5431692"/>
            <a:ext cx="1722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г. Усть-Кут</a:t>
            </a:r>
          </a:p>
          <a:p>
            <a:pPr algn="ctr"/>
            <a:r>
              <a:rPr lang="ru-RU" b="1" dirty="0" smtClean="0"/>
              <a:t>2021г.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12031" y="367580"/>
            <a:ext cx="70353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Усть-Кутского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88185" y="4754307"/>
            <a:ext cx="231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Белицкая</a:t>
            </a:r>
            <a:r>
              <a:rPr lang="ru-RU" dirty="0" smtClean="0"/>
              <a:t> Н.М.</a:t>
            </a:r>
          </a:p>
          <a:p>
            <a:r>
              <a:rPr lang="ru-RU" dirty="0" smtClean="0"/>
              <a:t>учитель 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694" y="385120"/>
            <a:ext cx="633046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16" y="1835458"/>
            <a:ext cx="6103815" cy="45746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здоровье ?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055815"/>
            <a:ext cx="7886700" cy="3121148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состояние полного физического, душевного и социального благополучия, а не только отсутствие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болезней 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дефектов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7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804" y="161926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качественному занятию в условиях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педагогики предъявляются следующие основные требования: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077" y="1891323"/>
            <a:ext cx="8143631" cy="4285640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последних достижений передовой педагогической практики с учетом вопроса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 уроке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общедидактических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специфических принципов и методов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продуктивной познавательной деятельности обучающихся с учетом их состояния здоровья, особенностей развития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связей с ранее изученными знаниями и умениями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развития всех сфер личности обучающихся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Логичность и эмоциональность всех этапов учебно-воспитательной деятельности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использование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(физкультминуток, подвижных игр)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практически необходимых знаний, умений, навыков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06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Психогимнастика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38" y="2649415"/>
            <a:ext cx="3424051" cy="2566255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99" y="2649415"/>
            <a:ext cx="3424051" cy="25662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04445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235" y="9158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Моторика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827" y="2011819"/>
            <a:ext cx="2694108" cy="2019178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15" y="2011819"/>
            <a:ext cx="2807103" cy="21038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278" y="4399121"/>
            <a:ext cx="2766646" cy="20735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41055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712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паузы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308" y="2993292"/>
            <a:ext cx="2747596" cy="2059267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738" y="1891322"/>
            <a:ext cx="2743201" cy="20559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78" y="4355456"/>
            <a:ext cx="2747596" cy="20592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46311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127" y="8377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507" y="2149231"/>
            <a:ext cx="2829669" cy="2120778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646" y="4517292"/>
            <a:ext cx="2799852" cy="20984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34" y="2149231"/>
            <a:ext cx="2883274" cy="21609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66264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для глаз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06" y="2188307"/>
            <a:ext cx="3152929" cy="2363055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421" y="2188306"/>
            <a:ext cx="3152929" cy="23630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507" y="4309085"/>
            <a:ext cx="3152929" cy="23630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181153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958" y="115033"/>
            <a:ext cx="823399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в работе с обучающимися с ОВЗ  во внеурочной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127" y="2506662"/>
            <a:ext cx="78867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повышению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работоспособности детей;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психических процессов;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развитию двигательных умений и навыков;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итоге, способствует социальной адаптации детей с ОВЗ в условиях ФГОС.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53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164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«Использование здоровьесберегающих технологий в работе с обучающимися с ОВЗ  во внеурочной деятельности» </vt:lpstr>
      <vt:lpstr>Что такое здоровье ?</vt:lpstr>
      <vt:lpstr>К качественному занятию в условиях здоровьесберегающей педагогики предъявляются следующие основные требования:</vt:lpstr>
      <vt:lpstr>Психогимнастика</vt:lpstr>
      <vt:lpstr>Моторика </vt:lpstr>
      <vt:lpstr>Динамические паузы </vt:lpstr>
      <vt:lpstr>Релаксация </vt:lpstr>
      <vt:lpstr>Гимнастика для глаз  </vt:lpstr>
      <vt:lpstr>Использование здоровьесберегающих технологий в работе с обучающимися с ОВЗ  во внеурочной деятельности способствует: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здоровьесберегающих технологий в работе с обучающимися с ОВЗ на уроках и во внеурочной деятельности» </dc:title>
  <cp:lastModifiedBy>RePack by Diakov</cp:lastModifiedBy>
  <cp:revision>18</cp:revision>
  <dcterms:created xsi:type="dcterms:W3CDTF">2014-11-21T11:00:06Z</dcterms:created>
  <dcterms:modified xsi:type="dcterms:W3CDTF">2021-04-03T02:58:06Z</dcterms:modified>
</cp:coreProperties>
</file>