
<file path=[Content_Types].xml><?xml version="1.0" encoding="utf-8"?>
<Types xmlns="http://schemas.openxmlformats.org/package/2006/content-types">
  <Default Extension="png" ContentType="image/png"/>
  <Default Extension="mp3" ContentType="audio/mpeg"/>
  <Default Extension="wmf" ContentType="image/x-wmf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77" r:id="rId10"/>
    <p:sldId id="288" r:id="rId11"/>
    <p:sldId id="289" r:id="rId12"/>
    <p:sldId id="291" r:id="rId13"/>
    <p:sldId id="290" r:id="rId14"/>
    <p:sldId id="278" r:id="rId15"/>
    <p:sldId id="266" r:id="rId16"/>
    <p:sldId id="279" r:id="rId17"/>
    <p:sldId id="280" r:id="rId18"/>
    <p:sldId id="281" r:id="rId19"/>
    <p:sldId id="282" r:id="rId20"/>
    <p:sldId id="283" r:id="rId21"/>
    <p:sldId id="285" r:id="rId22"/>
    <p:sldId id="273" r:id="rId23"/>
    <p:sldId id="286" r:id="rId24"/>
    <p:sldId id="287" r:id="rId25"/>
    <p:sldId id="292" r:id="rId2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F2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582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9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DEFA65C-8EDC-405B-9038-28C97942BB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2319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kumimoji="1" lang="ru-RU" smtClean="0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kumimoji="1" lang="ru-RU" smtClean="0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kumimoji="1" lang="ru-RU">
                <a:latin typeface="Arial" charset="0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4944" y="-1"/>
              <a:ext cx="816" cy="3976"/>
              <a:chOff x="4944" y="-1"/>
              <a:chExt cx="816" cy="3976"/>
            </a:xfrm>
          </p:grpSpPr>
          <p:grpSp>
            <p:nvGrpSpPr>
              <p:cNvPr id="20" name="Group 7"/>
              <p:cNvGrpSpPr>
                <a:grpSpLocks/>
              </p:cNvGrpSpPr>
              <p:nvPr userDrawn="1"/>
            </p:nvGrpSpPr>
            <p:grpSpPr bwMode="auto">
              <a:xfrm>
                <a:off x="5280" y="-1"/>
                <a:ext cx="480" cy="1432"/>
                <a:chOff x="5280" y="-1"/>
                <a:chExt cx="480" cy="1432"/>
              </a:xfrm>
            </p:grpSpPr>
            <p:grpSp>
              <p:nvGrpSpPr>
                <p:cNvPr id="41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6" y="-2"/>
                  <a:ext cx="174" cy="176"/>
                  <a:chOff x="1677" y="323"/>
                  <a:chExt cx="1690" cy="2560"/>
                </a:xfrm>
              </p:grpSpPr>
              <p:grpSp>
                <p:nvGrpSpPr>
                  <p:cNvPr id="50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77" y="323"/>
                    <a:ext cx="1690" cy="2560"/>
                    <a:chOff x="1677" y="323"/>
                    <a:chExt cx="1690" cy="2560"/>
                  </a:xfrm>
                </p:grpSpPr>
                <p:sp>
                  <p:nvSpPr>
                    <p:cNvPr id="57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43" y="323"/>
                      <a:ext cx="1234" cy="2560"/>
                    </a:xfrm>
                    <a:custGeom>
                      <a:avLst/>
                      <a:gdLst>
                        <a:gd name="T0" fmla="*/ 348 w 1231"/>
                        <a:gd name="T1" fmla="*/ 283 h 2560"/>
                        <a:gd name="T2" fmla="*/ 426 w 1231"/>
                        <a:gd name="T3" fmla="*/ 115 h 2560"/>
                        <a:gd name="T4" fmla="*/ 594 w 1231"/>
                        <a:gd name="T5" fmla="*/ 7 h 2560"/>
                        <a:gd name="T6" fmla="*/ 917 w 1231"/>
                        <a:gd name="T7" fmla="*/ 61 h 2560"/>
                        <a:gd name="T8" fmla="*/ 1084 w 1231"/>
                        <a:gd name="T9" fmla="*/ 349 h 2560"/>
                        <a:gd name="T10" fmla="*/ 1001 w 1231"/>
                        <a:gd name="T11" fmla="*/ 769 h 2560"/>
                        <a:gd name="T12" fmla="*/ 965 w 1231"/>
                        <a:gd name="T13" fmla="*/ 943 h 2560"/>
                        <a:gd name="T14" fmla="*/ 1138 w 1231"/>
                        <a:gd name="T15" fmla="*/ 1075 h 2560"/>
                        <a:gd name="T16" fmla="*/ 1264 w 1231"/>
                        <a:gd name="T17" fmla="*/ 1525 h 2560"/>
                        <a:gd name="T18" fmla="*/ 1156 w 1231"/>
                        <a:gd name="T19" fmla="*/ 1969 h 2560"/>
                        <a:gd name="T20" fmla="*/ 929 w 1231"/>
                        <a:gd name="T21" fmla="*/ 2077 h 2560"/>
                        <a:gd name="T22" fmla="*/ 743 w 1231"/>
                        <a:gd name="T23" fmla="*/ 2059 h 2560"/>
                        <a:gd name="T24" fmla="*/ 677 w 1231"/>
                        <a:gd name="T25" fmla="*/ 2251 h 2560"/>
                        <a:gd name="T26" fmla="*/ 540 w 1231"/>
                        <a:gd name="T27" fmla="*/ 2527 h 2560"/>
                        <a:gd name="T28" fmla="*/ 222 w 1231"/>
                        <a:gd name="T29" fmla="*/ 2509 h 2560"/>
                        <a:gd name="T30" fmla="*/ 31 w 1231"/>
                        <a:gd name="T31" fmla="*/ 2227 h 2560"/>
                        <a:gd name="T32" fmla="*/ 25 w 1231"/>
                        <a:gd name="T33" fmla="*/ 1969 h 2560"/>
                        <a:gd name="T34" fmla="*/ 145 w 1231"/>
                        <a:gd name="T35" fmla="*/ 1651 h 2560"/>
                        <a:gd name="T36" fmla="*/ 270 w 1231"/>
                        <a:gd name="T37" fmla="*/ 1513 h 2560"/>
                        <a:gd name="T38" fmla="*/ 228 w 1231"/>
                        <a:gd name="T39" fmla="*/ 1729 h 2560"/>
                        <a:gd name="T40" fmla="*/ 73 w 1231"/>
                        <a:gd name="T41" fmla="*/ 2023 h 2560"/>
                        <a:gd name="T42" fmla="*/ 169 w 1231"/>
                        <a:gd name="T43" fmla="*/ 2323 h 2560"/>
                        <a:gd name="T44" fmla="*/ 450 w 1231"/>
                        <a:gd name="T45" fmla="*/ 2431 h 2560"/>
                        <a:gd name="T46" fmla="*/ 606 w 1231"/>
                        <a:gd name="T47" fmla="*/ 2227 h 2560"/>
                        <a:gd name="T48" fmla="*/ 588 w 1231"/>
                        <a:gd name="T49" fmla="*/ 1807 h 2560"/>
                        <a:gd name="T50" fmla="*/ 504 w 1231"/>
                        <a:gd name="T51" fmla="*/ 1531 h 2560"/>
                        <a:gd name="T52" fmla="*/ 546 w 1231"/>
                        <a:gd name="T53" fmla="*/ 1459 h 2560"/>
                        <a:gd name="T54" fmla="*/ 647 w 1231"/>
                        <a:gd name="T55" fmla="*/ 1633 h 2560"/>
                        <a:gd name="T56" fmla="*/ 743 w 1231"/>
                        <a:gd name="T57" fmla="*/ 1933 h 2560"/>
                        <a:gd name="T58" fmla="*/ 989 w 1231"/>
                        <a:gd name="T59" fmla="*/ 1963 h 2560"/>
                        <a:gd name="T60" fmla="*/ 1168 w 1231"/>
                        <a:gd name="T61" fmla="*/ 1687 h 2560"/>
                        <a:gd name="T62" fmla="*/ 1150 w 1231"/>
                        <a:gd name="T63" fmla="*/ 1273 h 2560"/>
                        <a:gd name="T64" fmla="*/ 905 w 1231"/>
                        <a:gd name="T65" fmla="*/ 1057 h 2560"/>
                        <a:gd name="T66" fmla="*/ 701 w 1231"/>
                        <a:gd name="T67" fmla="*/ 1129 h 2560"/>
                        <a:gd name="T68" fmla="*/ 588 w 1231"/>
                        <a:gd name="T69" fmla="*/ 1117 h 2560"/>
                        <a:gd name="T70" fmla="*/ 641 w 1231"/>
                        <a:gd name="T71" fmla="*/ 1033 h 2560"/>
                        <a:gd name="T72" fmla="*/ 833 w 1231"/>
                        <a:gd name="T73" fmla="*/ 937 h 2560"/>
                        <a:gd name="T74" fmla="*/ 971 w 1231"/>
                        <a:gd name="T75" fmla="*/ 613 h 2560"/>
                        <a:gd name="T76" fmla="*/ 905 w 1231"/>
                        <a:gd name="T77" fmla="*/ 175 h 2560"/>
                        <a:gd name="T78" fmla="*/ 641 w 1231"/>
                        <a:gd name="T79" fmla="*/ 103 h 2560"/>
                        <a:gd name="T80" fmla="*/ 402 w 1231"/>
                        <a:gd name="T81" fmla="*/ 355 h 2560"/>
                        <a:gd name="T82" fmla="*/ 414 w 1231"/>
                        <a:gd name="T83" fmla="*/ 763 h 2560"/>
                        <a:gd name="T84" fmla="*/ 354 w 1231"/>
                        <a:gd name="T85" fmla="*/ 949 h 2560"/>
                        <a:gd name="T86" fmla="*/ 300 w 1231"/>
                        <a:gd name="T87" fmla="*/ 685 h 2560"/>
                        <a:gd name="T88" fmla="*/ 318 w 1231"/>
                        <a:gd name="T89" fmla="*/ 367 h 2560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</a:gdLst>
                      <a:ahLst/>
                      <a:cxnLst>
                        <a:cxn ang="T90">
                          <a:pos x="T0" y="T1"/>
                        </a:cxn>
                        <a:cxn ang="T91">
                          <a:pos x="T2" y="T3"/>
                        </a:cxn>
                        <a:cxn ang="T92">
                          <a:pos x="T4" y="T5"/>
                        </a:cxn>
                        <a:cxn ang="T93">
                          <a:pos x="T6" y="T7"/>
                        </a:cxn>
                        <a:cxn ang="T94">
                          <a:pos x="T8" y="T9"/>
                        </a:cxn>
                        <a:cxn ang="T95">
                          <a:pos x="T10" y="T11"/>
                        </a:cxn>
                        <a:cxn ang="T96">
                          <a:pos x="T12" y="T13"/>
                        </a:cxn>
                        <a:cxn ang="T97">
                          <a:pos x="T14" y="T15"/>
                        </a:cxn>
                        <a:cxn ang="T98">
                          <a:pos x="T16" y="T17"/>
                        </a:cxn>
                        <a:cxn ang="T99">
                          <a:pos x="T18" y="T19"/>
                        </a:cxn>
                        <a:cxn ang="T100">
                          <a:pos x="T20" y="T21"/>
                        </a:cxn>
                        <a:cxn ang="T101">
                          <a:pos x="T22" y="T23"/>
                        </a:cxn>
                        <a:cxn ang="T102">
                          <a:pos x="T24" y="T25"/>
                        </a:cxn>
                        <a:cxn ang="T103">
                          <a:pos x="T26" y="T27"/>
                        </a:cxn>
                        <a:cxn ang="T104">
                          <a:pos x="T28" y="T29"/>
                        </a:cxn>
                        <a:cxn ang="T105">
                          <a:pos x="T30" y="T31"/>
                        </a:cxn>
                        <a:cxn ang="T106">
                          <a:pos x="T32" y="T33"/>
                        </a:cxn>
                        <a:cxn ang="T107">
                          <a:pos x="T34" y="T35"/>
                        </a:cxn>
                        <a:cxn ang="T108">
                          <a:pos x="T36" y="T37"/>
                        </a:cxn>
                        <a:cxn ang="T109">
                          <a:pos x="T38" y="T39"/>
                        </a:cxn>
                        <a:cxn ang="T110">
                          <a:pos x="T40" y="T41"/>
                        </a:cxn>
                        <a:cxn ang="T111">
                          <a:pos x="T42" y="T43"/>
                        </a:cxn>
                        <a:cxn ang="T112">
                          <a:pos x="T44" y="T45"/>
                        </a:cxn>
                        <a:cxn ang="T113">
                          <a:pos x="T46" y="T47"/>
                        </a:cxn>
                        <a:cxn ang="T114">
                          <a:pos x="T48" y="T49"/>
                        </a:cxn>
                        <a:cxn ang="T115">
                          <a:pos x="T50" y="T51"/>
                        </a:cxn>
                        <a:cxn ang="T116">
                          <a:pos x="T52" y="T53"/>
                        </a:cxn>
                        <a:cxn ang="T117">
                          <a:pos x="T54" y="T55"/>
                        </a:cxn>
                        <a:cxn ang="T118">
                          <a:pos x="T56" y="T57"/>
                        </a:cxn>
                        <a:cxn ang="T119">
                          <a:pos x="T58" y="T59"/>
                        </a:cxn>
                        <a:cxn ang="T120">
                          <a:pos x="T60" y="T61"/>
                        </a:cxn>
                        <a:cxn ang="T121">
                          <a:pos x="T62" y="T63"/>
                        </a:cxn>
                        <a:cxn ang="T122">
                          <a:pos x="T64" y="T65"/>
                        </a:cxn>
                        <a:cxn ang="T123">
                          <a:pos x="T66" y="T67"/>
                        </a:cxn>
                        <a:cxn ang="T124">
                          <a:pos x="T68" y="T69"/>
                        </a:cxn>
                        <a:cxn ang="T125">
                          <a:pos x="T70" y="T71"/>
                        </a:cxn>
                        <a:cxn ang="T126">
                          <a:pos x="T72" y="T73"/>
                        </a:cxn>
                        <a:cxn ang="T127">
                          <a:pos x="T74" y="T75"/>
                        </a:cxn>
                        <a:cxn ang="T128">
                          <a:pos x="T76" y="T77"/>
                        </a:cxn>
                        <a:cxn ang="T129">
                          <a:pos x="T78" y="T79"/>
                        </a:cxn>
                        <a:cxn ang="T130">
                          <a:pos x="T80" y="T81"/>
                        </a:cxn>
                        <a:cxn ang="T131">
                          <a:pos x="T82" y="T83"/>
                        </a:cxn>
                        <a:cxn ang="T132">
                          <a:pos x="T84" y="T85"/>
                        </a:cxn>
                        <a:cxn ang="T133">
                          <a:pos x="T86" y="T87"/>
                        </a:cxn>
                        <a:cxn ang="T134">
                          <a:pos x="T88" y="T89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8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87" y="381"/>
                      <a:ext cx="864" cy="2065"/>
                    </a:xfrm>
                    <a:custGeom>
                      <a:avLst/>
                      <a:gdLst>
                        <a:gd name="T0" fmla="*/ 774 w 865"/>
                        <a:gd name="T1" fmla="*/ 512 h 2071"/>
                        <a:gd name="T2" fmla="*/ 786 w 865"/>
                        <a:gd name="T3" fmla="*/ 339 h 2071"/>
                        <a:gd name="T4" fmla="*/ 852 w 865"/>
                        <a:gd name="T5" fmla="*/ 195 h 2071"/>
                        <a:gd name="T6" fmla="*/ 798 w 865"/>
                        <a:gd name="T7" fmla="*/ 207 h 2071"/>
                        <a:gd name="T8" fmla="*/ 738 w 865"/>
                        <a:gd name="T9" fmla="*/ 207 h 2071"/>
                        <a:gd name="T10" fmla="*/ 672 w 865"/>
                        <a:gd name="T11" fmla="*/ 116 h 2071"/>
                        <a:gd name="T12" fmla="*/ 600 w 865"/>
                        <a:gd name="T13" fmla="*/ 32 h 2071"/>
                        <a:gd name="T14" fmla="*/ 498 w 865"/>
                        <a:gd name="T15" fmla="*/ 2 h 2071"/>
                        <a:gd name="T16" fmla="*/ 407 w 865"/>
                        <a:gd name="T17" fmla="*/ 20 h 2071"/>
                        <a:gd name="T18" fmla="*/ 281 w 865"/>
                        <a:gd name="T19" fmla="*/ 74 h 2071"/>
                        <a:gd name="T20" fmla="*/ 173 w 865"/>
                        <a:gd name="T21" fmla="*/ 195 h 2071"/>
                        <a:gd name="T22" fmla="*/ 119 w 865"/>
                        <a:gd name="T23" fmla="*/ 393 h 2071"/>
                        <a:gd name="T24" fmla="*/ 131 w 865"/>
                        <a:gd name="T25" fmla="*/ 568 h 2071"/>
                        <a:gd name="T26" fmla="*/ 173 w 865"/>
                        <a:gd name="T27" fmla="*/ 760 h 2071"/>
                        <a:gd name="T28" fmla="*/ 197 w 865"/>
                        <a:gd name="T29" fmla="*/ 854 h 2071"/>
                        <a:gd name="T30" fmla="*/ 167 w 865"/>
                        <a:gd name="T31" fmla="*/ 953 h 2071"/>
                        <a:gd name="T32" fmla="*/ 65 w 865"/>
                        <a:gd name="T33" fmla="*/ 1091 h 2071"/>
                        <a:gd name="T34" fmla="*/ 17 w 865"/>
                        <a:gd name="T35" fmla="*/ 1254 h 2071"/>
                        <a:gd name="T36" fmla="*/ 5 w 865"/>
                        <a:gd name="T37" fmla="*/ 1506 h 2071"/>
                        <a:gd name="T38" fmla="*/ 47 w 865"/>
                        <a:gd name="T39" fmla="*/ 1693 h 2071"/>
                        <a:gd name="T40" fmla="*/ 131 w 865"/>
                        <a:gd name="T41" fmla="*/ 1843 h 2071"/>
                        <a:gd name="T42" fmla="*/ 299 w 865"/>
                        <a:gd name="T43" fmla="*/ 1922 h 2071"/>
                        <a:gd name="T44" fmla="*/ 425 w 865"/>
                        <a:gd name="T45" fmla="*/ 1916 h 2071"/>
                        <a:gd name="T46" fmla="*/ 456 w 865"/>
                        <a:gd name="T47" fmla="*/ 1928 h 2071"/>
                        <a:gd name="T48" fmla="*/ 486 w 865"/>
                        <a:gd name="T49" fmla="*/ 2000 h 2071"/>
                        <a:gd name="T50" fmla="*/ 486 w 865"/>
                        <a:gd name="T51" fmla="*/ 1898 h 2071"/>
                        <a:gd name="T52" fmla="*/ 546 w 865"/>
                        <a:gd name="T53" fmla="*/ 1723 h 2071"/>
                        <a:gd name="T54" fmla="*/ 606 w 865"/>
                        <a:gd name="T55" fmla="*/ 1603 h 2071"/>
                        <a:gd name="T56" fmla="*/ 570 w 865"/>
                        <a:gd name="T57" fmla="*/ 1645 h 2071"/>
                        <a:gd name="T58" fmla="*/ 504 w 865"/>
                        <a:gd name="T59" fmla="*/ 1765 h 2071"/>
                        <a:gd name="T60" fmla="*/ 407 w 865"/>
                        <a:gd name="T61" fmla="*/ 1848 h 2071"/>
                        <a:gd name="T62" fmla="*/ 269 w 865"/>
                        <a:gd name="T63" fmla="*/ 1843 h 2071"/>
                        <a:gd name="T64" fmla="*/ 179 w 865"/>
                        <a:gd name="T65" fmla="*/ 1759 h 2071"/>
                        <a:gd name="T66" fmla="*/ 113 w 865"/>
                        <a:gd name="T67" fmla="*/ 1585 h 2071"/>
                        <a:gd name="T68" fmla="*/ 107 w 865"/>
                        <a:gd name="T69" fmla="*/ 1350 h 2071"/>
                        <a:gd name="T70" fmla="*/ 137 w 865"/>
                        <a:gd name="T71" fmla="*/ 1157 h 2071"/>
                        <a:gd name="T72" fmla="*/ 203 w 865"/>
                        <a:gd name="T73" fmla="*/ 1037 h 2071"/>
                        <a:gd name="T74" fmla="*/ 323 w 865"/>
                        <a:gd name="T75" fmla="*/ 989 h 2071"/>
                        <a:gd name="T76" fmla="*/ 498 w 865"/>
                        <a:gd name="T77" fmla="*/ 1043 h 2071"/>
                        <a:gd name="T78" fmla="*/ 600 w 865"/>
                        <a:gd name="T79" fmla="*/ 1091 h 2071"/>
                        <a:gd name="T80" fmla="*/ 654 w 865"/>
                        <a:gd name="T81" fmla="*/ 1067 h 2071"/>
                        <a:gd name="T82" fmla="*/ 648 w 865"/>
                        <a:gd name="T83" fmla="*/ 1013 h 2071"/>
                        <a:gd name="T84" fmla="*/ 600 w 865"/>
                        <a:gd name="T85" fmla="*/ 971 h 2071"/>
                        <a:gd name="T86" fmla="*/ 486 w 865"/>
                        <a:gd name="T87" fmla="*/ 947 h 2071"/>
                        <a:gd name="T88" fmla="*/ 323 w 865"/>
                        <a:gd name="T89" fmla="*/ 863 h 2071"/>
                        <a:gd name="T90" fmla="*/ 233 w 865"/>
                        <a:gd name="T91" fmla="*/ 658 h 2071"/>
                        <a:gd name="T92" fmla="*/ 209 w 865"/>
                        <a:gd name="T93" fmla="*/ 405 h 2071"/>
                        <a:gd name="T94" fmla="*/ 317 w 865"/>
                        <a:gd name="T95" fmla="*/ 170 h 2071"/>
                        <a:gd name="T96" fmla="*/ 474 w 865"/>
                        <a:gd name="T97" fmla="*/ 110 h 2071"/>
                        <a:gd name="T98" fmla="*/ 606 w 865"/>
                        <a:gd name="T99" fmla="*/ 164 h 2071"/>
                        <a:gd name="T100" fmla="*/ 696 w 865"/>
                        <a:gd name="T101" fmla="*/ 279 h 2071"/>
                        <a:gd name="T102" fmla="*/ 726 w 865"/>
                        <a:gd name="T103" fmla="*/ 417 h 2071"/>
                        <a:gd name="T104" fmla="*/ 762 w 865"/>
                        <a:gd name="T105" fmla="*/ 580 h 2071"/>
                        <a:gd name="T106" fmla="*/ 798 w 865"/>
                        <a:gd name="T107" fmla="*/ 562 h 2071"/>
                        <a:gd name="T108" fmla="*/ 774 w 865"/>
                        <a:gd name="T109" fmla="*/ 512 h 2071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1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ru-RU" smtClean="0"/>
                  </a:p>
                </p:txBody>
              </p:sp>
              <p:sp>
                <p:nvSpPr>
                  <p:cNvPr id="52" name="Freeform 13"/>
                  <p:cNvSpPr>
                    <a:spLocks/>
                  </p:cNvSpPr>
                  <p:nvPr/>
                </p:nvSpPr>
                <p:spPr bwMode="auto">
                  <a:xfrm>
                    <a:off x="2629" y="745"/>
                    <a:ext cx="262" cy="524"/>
                  </a:xfrm>
                  <a:custGeom>
                    <a:avLst/>
                    <a:gdLst>
                      <a:gd name="T0" fmla="*/ 3 w 266"/>
                      <a:gd name="T1" fmla="*/ 516 h 521"/>
                      <a:gd name="T2" fmla="*/ 27 w 266"/>
                      <a:gd name="T3" fmla="*/ 295 h 521"/>
                      <a:gd name="T4" fmla="*/ 94 w 266"/>
                      <a:gd name="T5" fmla="*/ 45 h 521"/>
                      <a:gd name="T6" fmla="*/ 155 w 266"/>
                      <a:gd name="T7" fmla="*/ 3 h 521"/>
                      <a:gd name="T8" fmla="*/ 202 w 266"/>
                      <a:gd name="T9" fmla="*/ 39 h 521"/>
                      <a:gd name="T10" fmla="*/ 220 w 266"/>
                      <a:gd name="T11" fmla="*/ 140 h 521"/>
                      <a:gd name="T12" fmla="*/ 174 w 266"/>
                      <a:gd name="T13" fmla="*/ 295 h 521"/>
                      <a:gd name="T14" fmla="*/ 91 w 266"/>
                      <a:gd name="T15" fmla="*/ 510 h 521"/>
                      <a:gd name="T16" fmla="*/ 34 w 266"/>
                      <a:gd name="T17" fmla="*/ 534 h 521"/>
                      <a:gd name="T18" fmla="*/ 3 w 266"/>
                      <a:gd name="T19" fmla="*/ 516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3" name="Freeform 14"/>
                  <p:cNvSpPr>
                    <a:spLocks/>
                  </p:cNvSpPr>
                  <p:nvPr/>
                </p:nvSpPr>
                <p:spPr bwMode="auto">
                  <a:xfrm>
                    <a:off x="2697" y="1588"/>
                    <a:ext cx="398" cy="349"/>
                  </a:xfrm>
                  <a:custGeom>
                    <a:avLst/>
                    <a:gdLst>
                      <a:gd name="T0" fmla="*/ 122 w 392"/>
                      <a:gd name="T1" fmla="*/ 268 h 340"/>
                      <a:gd name="T2" fmla="*/ 16 w 392"/>
                      <a:gd name="T3" fmla="*/ 116 h 340"/>
                      <a:gd name="T4" fmla="*/ 4 w 392"/>
                      <a:gd name="T5" fmla="*/ 56 h 340"/>
                      <a:gd name="T6" fmla="*/ 28 w 392"/>
                      <a:gd name="T7" fmla="*/ 3 h 340"/>
                      <a:gd name="T8" fmla="*/ 152 w 392"/>
                      <a:gd name="T9" fmla="*/ 38 h 340"/>
                      <a:gd name="T10" fmla="*/ 294 w 392"/>
                      <a:gd name="T11" fmla="*/ 98 h 340"/>
                      <a:gd name="T12" fmla="*/ 430 w 392"/>
                      <a:gd name="T13" fmla="*/ 211 h 340"/>
                      <a:gd name="T14" fmla="*/ 458 w 392"/>
                      <a:gd name="T15" fmla="*/ 363 h 340"/>
                      <a:gd name="T16" fmla="*/ 402 w 392"/>
                      <a:gd name="T17" fmla="*/ 444 h 340"/>
                      <a:gd name="T18" fmla="*/ 288 w 392"/>
                      <a:gd name="T19" fmla="*/ 421 h 340"/>
                      <a:gd name="T20" fmla="*/ 122 w 392"/>
                      <a:gd name="T21" fmla="*/ 268 h 34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4" name="Freeform 15"/>
                  <p:cNvSpPr>
                    <a:spLocks/>
                  </p:cNvSpPr>
                  <p:nvPr/>
                </p:nvSpPr>
                <p:spPr bwMode="auto">
                  <a:xfrm>
                    <a:off x="2444" y="1923"/>
                    <a:ext cx="146" cy="567"/>
                  </a:xfrm>
                  <a:custGeom>
                    <a:avLst/>
                    <a:gdLst>
                      <a:gd name="T0" fmla="*/ 15 w 151"/>
                      <a:gd name="T1" fmla="*/ 198 h 558"/>
                      <a:gd name="T2" fmla="*/ 31 w 151"/>
                      <a:gd name="T3" fmla="*/ 50 h 558"/>
                      <a:gd name="T4" fmla="*/ 44 w 151"/>
                      <a:gd name="T5" fmla="*/ 3 h 558"/>
                      <a:gd name="T6" fmla="*/ 74 w 151"/>
                      <a:gd name="T7" fmla="*/ 27 h 558"/>
                      <a:gd name="T8" fmla="*/ 96 w 151"/>
                      <a:gd name="T9" fmla="*/ 198 h 558"/>
                      <a:gd name="T10" fmla="*/ 99 w 151"/>
                      <a:gd name="T11" fmla="*/ 505 h 558"/>
                      <a:gd name="T12" fmla="*/ 67 w 151"/>
                      <a:gd name="T13" fmla="*/ 647 h 558"/>
                      <a:gd name="T14" fmla="*/ 15 w 151"/>
                      <a:gd name="T15" fmla="*/ 612 h 558"/>
                      <a:gd name="T16" fmla="*/ 0 w 151"/>
                      <a:gd name="T17" fmla="*/ 375 h 558"/>
                      <a:gd name="T18" fmla="*/ 15 w 151"/>
                      <a:gd name="T19" fmla="*/ 198 h 55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5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>
                      <a:gd name="T0" fmla="*/ 164 w 392"/>
                      <a:gd name="T1" fmla="*/ 50 h 253"/>
                      <a:gd name="T2" fmla="*/ 285 w 392"/>
                      <a:gd name="T3" fmla="*/ 19 h 253"/>
                      <a:gd name="T4" fmla="*/ 334 w 392"/>
                      <a:gd name="T5" fmla="*/ 7 h 253"/>
                      <a:gd name="T6" fmla="*/ 352 w 392"/>
                      <a:gd name="T7" fmla="*/ 50 h 253"/>
                      <a:gd name="T8" fmla="*/ 303 w 392"/>
                      <a:gd name="T9" fmla="*/ 101 h 253"/>
                      <a:gd name="T10" fmla="*/ 182 w 392"/>
                      <a:gd name="T11" fmla="*/ 172 h 253"/>
                      <a:gd name="T12" fmla="*/ 37 w 392"/>
                      <a:gd name="T13" fmla="*/ 189 h 253"/>
                      <a:gd name="T14" fmla="*/ 1 w 392"/>
                      <a:gd name="T15" fmla="*/ 144 h 253"/>
                      <a:gd name="T16" fmla="*/ 43 w 392"/>
                      <a:gd name="T17" fmla="*/ 89 h 253"/>
                      <a:gd name="T18" fmla="*/ 164 w 392"/>
                      <a:gd name="T19" fmla="*/ 50 h 25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6" name="Freeform 17"/>
                  <p:cNvSpPr>
                    <a:spLocks/>
                  </p:cNvSpPr>
                  <p:nvPr/>
                </p:nvSpPr>
                <p:spPr bwMode="auto">
                  <a:xfrm>
                    <a:off x="2095" y="934"/>
                    <a:ext cx="233" cy="378"/>
                  </a:xfrm>
                  <a:custGeom>
                    <a:avLst/>
                    <a:gdLst>
                      <a:gd name="T0" fmla="*/ 63 w 238"/>
                      <a:gd name="T1" fmla="*/ 214 h 386"/>
                      <a:gd name="T2" fmla="*/ 23 w 238"/>
                      <a:gd name="T3" fmla="*/ 153 h 386"/>
                      <a:gd name="T4" fmla="*/ 0 w 238"/>
                      <a:gd name="T5" fmla="*/ 74 h 386"/>
                      <a:gd name="T6" fmla="*/ 23 w 238"/>
                      <a:gd name="T7" fmla="*/ 12 h 386"/>
                      <a:gd name="T8" fmla="*/ 97 w 238"/>
                      <a:gd name="T9" fmla="*/ 24 h 386"/>
                      <a:gd name="T10" fmla="*/ 143 w 238"/>
                      <a:gd name="T11" fmla="*/ 106 h 386"/>
                      <a:gd name="T12" fmla="*/ 186 w 238"/>
                      <a:gd name="T13" fmla="*/ 244 h 386"/>
                      <a:gd name="T14" fmla="*/ 161 w 238"/>
                      <a:gd name="T15" fmla="*/ 300 h 386"/>
                      <a:gd name="T16" fmla="*/ 134 w 238"/>
                      <a:gd name="T17" fmla="*/ 282 h 386"/>
                      <a:gd name="T18" fmla="*/ 63 w 238"/>
                      <a:gd name="T19" fmla="*/ 214 h 38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pic>
              <p:nvPicPr>
                <p:cNvPr id="42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3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4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5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6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7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8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9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1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22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4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7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8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2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3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4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5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6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7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8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9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0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9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>
                <a:gd name="T0" fmla="*/ 372 w 750"/>
                <a:gd name="T1" fmla="*/ 154 h 1222"/>
                <a:gd name="T2" fmla="*/ 378 w 750"/>
                <a:gd name="T3" fmla="*/ 412 h 1222"/>
                <a:gd name="T4" fmla="*/ 312 w 750"/>
                <a:gd name="T5" fmla="*/ 724 h 1222"/>
                <a:gd name="T6" fmla="*/ 138 w 750"/>
                <a:gd name="T7" fmla="*/ 928 h 1222"/>
                <a:gd name="T8" fmla="*/ 0 w 750"/>
                <a:gd name="T9" fmla="*/ 976 h 1222"/>
                <a:gd name="T10" fmla="*/ 0 w 750"/>
                <a:gd name="T11" fmla="*/ 1222 h 1222"/>
                <a:gd name="T12" fmla="*/ 750 w 750"/>
                <a:gd name="T13" fmla="*/ 1222 h 1222"/>
                <a:gd name="T14" fmla="*/ 750 w 750"/>
                <a:gd name="T15" fmla="*/ 178 h 1222"/>
                <a:gd name="T16" fmla="*/ 372 w 750"/>
                <a:gd name="T17" fmla="*/ 154 h 12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>
                <a:gd name="T0" fmla="*/ 486 w 617"/>
                <a:gd name="T1" fmla="*/ 3 h 1376"/>
                <a:gd name="T2" fmla="*/ 402 w 617"/>
                <a:gd name="T3" fmla="*/ 381 h 1376"/>
                <a:gd name="T4" fmla="*/ 216 w 617"/>
                <a:gd name="T5" fmla="*/ 777 h 1376"/>
                <a:gd name="T6" fmla="*/ 0 w 617"/>
                <a:gd name="T7" fmla="*/ 1119 h 1376"/>
                <a:gd name="T8" fmla="*/ 102 w 617"/>
                <a:gd name="T9" fmla="*/ 1101 h 1376"/>
                <a:gd name="T10" fmla="*/ 282 w 617"/>
                <a:gd name="T11" fmla="*/ 1119 h 1376"/>
                <a:gd name="T12" fmla="*/ 378 w 617"/>
                <a:gd name="T13" fmla="*/ 1185 h 1376"/>
                <a:gd name="T14" fmla="*/ 432 w 617"/>
                <a:gd name="T15" fmla="*/ 1269 h 1376"/>
                <a:gd name="T16" fmla="*/ 444 w 617"/>
                <a:gd name="T17" fmla="*/ 1365 h 1376"/>
                <a:gd name="T18" fmla="*/ 498 w 617"/>
                <a:gd name="T19" fmla="*/ 1203 h 1376"/>
                <a:gd name="T20" fmla="*/ 564 w 617"/>
                <a:gd name="T21" fmla="*/ 825 h 1376"/>
                <a:gd name="T22" fmla="*/ 606 w 617"/>
                <a:gd name="T23" fmla="*/ 363 h 1376"/>
                <a:gd name="T24" fmla="*/ 486 w 617"/>
                <a:gd name="T25" fmla="*/ 3 h 137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>
                <a:gd name="T0" fmla="*/ 42 w 576"/>
                <a:gd name="T1" fmla="*/ 61 h 3180"/>
                <a:gd name="T2" fmla="*/ 156 w 576"/>
                <a:gd name="T3" fmla="*/ 517 h 3180"/>
                <a:gd name="T4" fmla="*/ 288 w 576"/>
                <a:gd name="T5" fmla="*/ 991 h 3180"/>
                <a:gd name="T6" fmla="*/ 414 w 576"/>
                <a:gd name="T7" fmla="*/ 1435 h 3180"/>
                <a:gd name="T8" fmla="*/ 576 w 576"/>
                <a:gd name="T9" fmla="*/ 1807 h 3180"/>
                <a:gd name="T10" fmla="*/ 576 w 576"/>
                <a:gd name="T11" fmla="*/ 3055 h 3180"/>
                <a:gd name="T12" fmla="*/ 414 w 576"/>
                <a:gd name="T13" fmla="*/ 2557 h 3180"/>
                <a:gd name="T14" fmla="*/ 252 w 576"/>
                <a:gd name="T15" fmla="*/ 1765 h 3180"/>
                <a:gd name="T16" fmla="*/ 126 w 576"/>
                <a:gd name="T17" fmla="*/ 961 h 3180"/>
                <a:gd name="T18" fmla="*/ 12 w 576"/>
                <a:gd name="T19" fmla="*/ 151 h 3180"/>
                <a:gd name="T20" fmla="*/ 42 w 576"/>
                <a:gd name="T21" fmla="*/ 61 h 31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>
                <a:gd name="T0" fmla="*/ 69 w 573"/>
                <a:gd name="T1" fmla="*/ 63 h 1935"/>
                <a:gd name="T2" fmla="*/ 207 w 573"/>
                <a:gd name="T3" fmla="*/ 549 h 1935"/>
                <a:gd name="T4" fmla="*/ 381 w 573"/>
                <a:gd name="T5" fmla="*/ 1101 h 1935"/>
                <a:gd name="T6" fmla="*/ 573 w 573"/>
                <a:gd name="T7" fmla="*/ 1575 h 1935"/>
                <a:gd name="T8" fmla="*/ 573 w 573"/>
                <a:gd name="T9" fmla="*/ 1935 h 1935"/>
                <a:gd name="T10" fmla="*/ 321 w 573"/>
                <a:gd name="T11" fmla="*/ 1449 h 1935"/>
                <a:gd name="T12" fmla="*/ 147 w 573"/>
                <a:gd name="T13" fmla="*/ 699 h 1935"/>
                <a:gd name="T14" fmla="*/ 15 w 573"/>
                <a:gd name="T15" fmla="*/ 171 h 1935"/>
                <a:gd name="T16" fmla="*/ 69 w 573"/>
                <a:gd name="T17" fmla="*/ 63 h 19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7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kumimoji="1" lang="ru-RU" smtClean="0"/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9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05 w 21600"/>
                <a:gd name="T13" fmla="*/ 2130 h 21600"/>
                <a:gd name="T14" fmla="*/ 19495 w 21600"/>
                <a:gd name="T15" fmla="*/ 1947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endParaRPr lang="ru-RU"/>
            </a:p>
          </p:txBody>
        </p:sp>
      </p:grpSp>
      <p:sp>
        <p:nvSpPr>
          <p:cNvPr id="5177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78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9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BB1A8-ADE8-4F44-97AF-C17AE63DCB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82623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B2517-0F63-44E0-B95A-FD1F02996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34009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DC312-174F-4DB9-A6CB-B95C237AF3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74596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032250" y="1598613"/>
            <a:ext cx="3617913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032250" y="3922713"/>
            <a:ext cx="3617913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D0FDBD-063A-4FFF-A7EE-6D5745747A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35603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63525" y="1598613"/>
            <a:ext cx="3616325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032250" y="1598613"/>
            <a:ext cx="3617913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263525" y="3922713"/>
            <a:ext cx="3616325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032250" y="3922713"/>
            <a:ext cx="3617913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BAFEC8-4C77-4FB0-AA6C-AE5A6315C9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35092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0DB70-8334-4B1F-9942-47717FDD3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92860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4672E-39FD-4B7E-86D0-B303A80432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40653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D72BD6-D256-4115-BC25-3A33BCC27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38878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F5698-9DAE-45AE-A2BD-C36A03B76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74240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6EE3F-6D3F-4E62-983C-421AD6BAFA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76723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093C3-AB90-4D7F-BC42-29A90A0D8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96095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F8BBF-8381-4095-A20C-03D245530D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54605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8073F-DCE9-4705-9BBB-1A2F4D40BF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98740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kumimoji="1" lang="ru-RU" smtClean="0"/>
            </a:p>
          </p:txBody>
        </p:sp>
        <p:sp>
          <p:nvSpPr>
            <p:cNvPr id="1033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kumimoji="1" lang="ru-RU" smtClean="0"/>
            </a:p>
          </p:txBody>
        </p:sp>
        <p:sp>
          <p:nvSpPr>
            <p:cNvPr id="4101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kumimoji="1" lang="ru-RU">
                <a:latin typeface="Arial" charset="0"/>
              </a:endParaRPr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1047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1068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1077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1084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43" y="323"/>
                      <a:ext cx="1234" cy="2560"/>
                    </a:xfrm>
                    <a:custGeom>
                      <a:avLst/>
                      <a:gdLst>
                        <a:gd name="T0" fmla="*/ 348 w 1231"/>
                        <a:gd name="T1" fmla="*/ 283 h 2560"/>
                        <a:gd name="T2" fmla="*/ 426 w 1231"/>
                        <a:gd name="T3" fmla="*/ 115 h 2560"/>
                        <a:gd name="T4" fmla="*/ 594 w 1231"/>
                        <a:gd name="T5" fmla="*/ 7 h 2560"/>
                        <a:gd name="T6" fmla="*/ 917 w 1231"/>
                        <a:gd name="T7" fmla="*/ 61 h 2560"/>
                        <a:gd name="T8" fmla="*/ 1084 w 1231"/>
                        <a:gd name="T9" fmla="*/ 349 h 2560"/>
                        <a:gd name="T10" fmla="*/ 1001 w 1231"/>
                        <a:gd name="T11" fmla="*/ 769 h 2560"/>
                        <a:gd name="T12" fmla="*/ 965 w 1231"/>
                        <a:gd name="T13" fmla="*/ 943 h 2560"/>
                        <a:gd name="T14" fmla="*/ 1138 w 1231"/>
                        <a:gd name="T15" fmla="*/ 1075 h 2560"/>
                        <a:gd name="T16" fmla="*/ 1264 w 1231"/>
                        <a:gd name="T17" fmla="*/ 1525 h 2560"/>
                        <a:gd name="T18" fmla="*/ 1156 w 1231"/>
                        <a:gd name="T19" fmla="*/ 1969 h 2560"/>
                        <a:gd name="T20" fmla="*/ 929 w 1231"/>
                        <a:gd name="T21" fmla="*/ 2077 h 2560"/>
                        <a:gd name="T22" fmla="*/ 743 w 1231"/>
                        <a:gd name="T23" fmla="*/ 2059 h 2560"/>
                        <a:gd name="T24" fmla="*/ 677 w 1231"/>
                        <a:gd name="T25" fmla="*/ 2251 h 2560"/>
                        <a:gd name="T26" fmla="*/ 540 w 1231"/>
                        <a:gd name="T27" fmla="*/ 2527 h 2560"/>
                        <a:gd name="T28" fmla="*/ 222 w 1231"/>
                        <a:gd name="T29" fmla="*/ 2509 h 2560"/>
                        <a:gd name="T30" fmla="*/ 31 w 1231"/>
                        <a:gd name="T31" fmla="*/ 2227 h 2560"/>
                        <a:gd name="T32" fmla="*/ 25 w 1231"/>
                        <a:gd name="T33" fmla="*/ 1969 h 2560"/>
                        <a:gd name="T34" fmla="*/ 145 w 1231"/>
                        <a:gd name="T35" fmla="*/ 1651 h 2560"/>
                        <a:gd name="T36" fmla="*/ 270 w 1231"/>
                        <a:gd name="T37" fmla="*/ 1513 h 2560"/>
                        <a:gd name="T38" fmla="*/ 228 w 1231"/>
                        <a:gd name="T39" fmla="*/ 1729 h 2560"/>
                        <a:gd name="T40" fmla="*/ 73 w 1231"/>
                        <a:gd name="T41" fmla="*/ 2023 h 2560"/>
                        <a:gd name="T42" fmla="*/ 169 w 1231"/>
                        <a:gd name="T43" fmla="*/ 2323 h 2560"/>
                        <a:gd name="T44" fmla="*/ 450 w 1231"/>
                        <a:gd name="T45" fmla="*/ 2431 h 2560"/>
                        <a:gd name="T46" fmla="*/ 606 w 1231"/>
                        <a:gd name="T47" fmla="*/ 2227 h 2560"/>
                        <a:gd name="T48" fmla="*/ 588 w 1231"/>
                        <a:gd name="T49" fmla="*/ 1807 h 2560"/>
                        <a:gd name="T50" fmla="*/ 504 w 1231"/>
                        <a:gd name="T51" fmla="*/ 1531 h 2560"/>
                        <a:gd name="T52" fmla="*/ 546 w 1231"/>
                        <a:gd name="T53" fmla="*/ 1459 h 2560"/>
                        <a:gd name="T54" fmla="*/ 647 w 1231"/>
                        <a:gd name="T55" fmla="*/ 1633 h 2560"/>
                        <a:gd name="T56" fmla="*/ 743 w 1231"/>
                        <a:gd name="T57" fmla="*/ 1933 h 2560"/>
                        <a:gd name="T58" fmla="*/ 989 w 1231"/>
                        <a:gd name="T59" fmla="*/ 1963 h 2560"/>
                        <a:gd name="T60" fmla="*/ 1168 w 1231"/>
                        <a:gd name="T61" fmla="*/ 1687 h 2560"/>
                        <a:gd name="T62" fmla="*/ 1150 w 1231"/>
                        <a:gd name="T63" fmla="*/ 1273 h 2560"/>
                        <a:gd name="T64" fmla="*/ 905 w 1231"/>
                        <a:gd name="T65" fmla="*/ 1057 h 2560"/>
                        <a:gd name="T66" fmla="*/ 701 w 1231"/>
                        <a:gd name="T67" fmla="*/ 1129 h 2560"/>
                        <a:gd name="T68" fmla="*/ 588 w 1231"/>
                        <a:gd name="T69" fmla="*/ 1117 h 2560"/>
                        <a:gd name="T70" fmla="*/ 641 w 1231"/>
                        <a:gd name="T71" fmla="*/ 1033 h 2560"/>
                        <a:gd name="T72" fmla="*/ 833 w 1231"/>
                        <a:gd name="T73" fmla="*/ 937 h 2560"/>
                        <a:gd name="T74" fmla="*/ 971 w 1231"/>
                        <a:gd name="T75" fmla="*/ 613 h 2560"/>
                        <a:gd name="T76" fmla="*/ 905 w 1231"/>
                        <a:gd name="T77" fmla="*/ 175 h 2560"/>
                        <a:gd name="T78" fmla="*/ 641 w 1231"/>
                        <a:gd name="T79" fmla="*/ 103 h 2560"/>
                        <a:gd name="T80" fmla="*/ 402 w 1231"/>
                        <a:gd name="T81" fmla="*/ 355 h 2560"/>
                        <a:gd name="T82" fmla="*/ 414 w 1231"/>
                        <a:gd name="T83" fmla="*/ 763 h 2560"/>
                        <a:gd name="T84" fmla="*/ 354 w 1231"/>
                        <a:gd name="T85" fmla="*/ 949 h 2560"/>
                        <a:gd name="T86" fmla="*/ 300 w 1231"/>
                        <a:gd name="T87" fmla="*/ 685 h 2560"/>
                        <a:gd name="T88" fmla="*/ 318 w 1231"/>
                        <a:gd name="T89" fmla="*/ 367 h 2560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</a:gdLst>
                      <a:ahLst/>
                      <a:cxnLst>
                        <a:cxn ang="T90">
                          <a:pos x="T0" y="T1"/>
                        </a:cxn>
                        <a:cxn ang="T91">
                          <a:pos x="T2" y="T3"/>
                        </a:cxn>
                        <a:cxn ang="T92">
                          <a:pos x="T4" y="T5"/>
                        </a:cxn>
                        <a:cxn ang="T93">
                          <a:pos x="T6" y="T7"/>
                        </a:cxn>
                        <a:cxn ang="T94">
                          <a:pos x="T8" y="T9"/>
                        </a:cxn>
                        <a:cxn ang="T95">
                          <a:pos x="T10" y="T11"/>
                        </a:cxn>
                        <a:cxn ang="T96">
                          <a:pos x="T12" y="T13"/>
                        </a:cxn>
                        <a:cxn ang="T97">
                          <a:pos x="T14" y="T15"/>
                        </a:cxn>
                        <a:cxn ang="T98">
                          <a:pos x="T16" y="T17"/>
                        </a:cxn>
                        <a:cxn ang="T99">
                          <a:pos x="T18" y="T19"/>
                        </a:cxn>
                        <a:cxn ang="T100">
                          <a:pos x="T20" y="T21"/>
                        </a:cxn>
                        <a:cxn ang="T101">
                          <a:pos x="T22" y="T23"/>
                        </a:cxn>
                        <a:cxn ang="T102">
                          <a:pos x="T24" y="T25"/>
                        </a:cxn>
                        <a:cxn ang="T103">
                          <a:pos x="T26" y="T27"/>
                        </a:cxn>
                        <a:cxn ang="T104">
                          <a:pos x="T28" y="T29"/>
                        </a:cxn>
                        <a:cxn ang="T105">
                          <a:pos x="T30" y="T31"/>
                        </a:cxn>
                        <a:cxn ang="T106">
                          <a:pos x="T32" y="T33"/>
                        </a:cxn>
                        <a:cxn ang="T107">
                          <a:pos x="T34" y="T35"/>
                        </a:cxn>
                        <a:cxn ang="T108">
                          <a:pos x="T36" y="T37"/>
                        </a:cxn>
                        <a:cxn ang="T109">
                          <a:pos x="T38" y="T39"/>
                        </a:cxn>
                        <a:cxn ang="T110">
                          <a:pos x="T40" y="T41"/>
                        </a:cxn>
                        <a:cxn ang="T111">
                          <a:pos x="T42" y="T43"/>
                        </a:cxn>
                        <a:cxn ang="T112">
                          <a:pos x="T44" y="T45"/>
                        </a:cxn>
                        <a:cxn ang="T113">
                          <a:pos x="T46" y="T47"/>
                        </a:cxn>
                        <a:cxn ang="T114">
                          <a:pos x="T48" y="T49"/>
                        </a:cxn>
                        <a:cxn ang="T115">
                          <a:pos x="T50" y="T51"/>
                        </a:cxn>
                        <a:cxn ang="T116">
                          <a:pos x="T52" y="T53"/>
                        </a:cxn>
                        <a:cxn ang="T117">
                          <a:pos x="T54" y="T55"/>
                        </a:cxn>
                        <a:cxn ang="T118">
                          <a:pos x="T56" y="T57"/>
                        </a:cxn>
                        <a:cxn ang="T119">
                          <a:pos x="T58" y="T59"/>
                        </a:cxn>
                        <a:cxn ang="T120">
                          <a:pos x="T60" y="T61"/>
                        </a:cxn>
                        <a:cxn ang="T121">
                          <a:pos x="T62" y="T63"/>
                        </a:cxn>
                        <a:cxn ang="T122">
                          <a:pos x="T64" y="T65"/>
                        </a:cxn>
                        <a:cxn ang="T123">
                          <a:pos x="T66" y="T67"/>
                        </a:cxn>
                        <a:cxn ang="T124">
                          <a:pos x="T68" y="T69"/>
                        </a:cxn>
                        <a:cxn ang="T125">
                          <a:pos x="T70" y="T71"/>
                        </a:cxn>
                        <a:cxn ang="T126">
                          <a:pos x="T72" y="T73"/>
                        </a:cxn>
                        <a:cxn ang="T127">
                          <a:pos x="T74" y="T75"/>
                        </a:cxn>
                        <a:cxn ang="T128">
                          <a:pos x="T76" y="T77"/>
                        </a:cxn>
                        <a:cxn ang="T129">
                          <a:pos x="T78" y="T79"/>
                        </a:cxn>
                        <a:cxn ang="T130">
                          <a:pos x="T80" y="T81"/>
                        </a:cxn>
                        <a:cxn ang="T131">
                          <a:pos x="T82" y="T83"/>
                        </a:cxn>
                        <a:cxn ang="T132">
                          <a:pos x="T84" y="T85"/>
                        </a:cxn>
                        <a:cxn ang="T133">
                          <a:pos x="T86" y="T87"/>
                        </a:cxn>
                        <a:cxn ang="T134">
                          <a:pos x="T88" y="T89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85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86" y="381"/>
                      <a:ext cx="865" cy="2065"/>
                    </a:xfrm>
                    <a:custGeom>
                      <a:avLst/>
                      <a:gdLst>
                        <a:gd name="T0" fmla="*/ 785 w 865"/>
                        <a:gd name="T1" fmla="*/ 512 h 2071"/>
                        <a:gd name="T2" fmla="*/ 797 w 865"/>
                        <a:gd name="T3" fmla="*/ 339 h 2071"/>
                        <a:gd name="T4" fmla="*/ 863 w 865"/>
                        <a:gd name="T5" fmla="*/ 195 h 2071"/>
                        <a:gd name="T6" fmla="*/ 809 w 865"/>
                        <a:gd name="T7" fmla="*/ 207 h 2071"/>
                        <a:gd name="T8" fmla="*/ 749 w 865"/>
                        <a:gd name="T9" fmla="*/ 207 h 2071"/>
                        <a:gd name="T10" fmla="*/ 683 w 865"/>
                        <a:gd name="T11" fmla="*/ 116 h 2071"/>
                        <a:gd name="T12" fmla="*/ 611 w 865"/>
                        <a:gd name="T13" fmla="*/ 32 h 2071"/>
                        <a:gd name="T14" fmla="*/ 509 w 865"/>
                        <a:gd name="T15" fmla="*/ 2 h 2071"/>
                        <a:gd name="T16" fmla="*/ 407 w 865"/>
                        <a:gd name="T17" fmla="*/ 20 h 2071"/>
                        <a:gd name="T18" fmla="*/ 281 w 865"/>
                        <a:gd name="T19" fmla="*/ 74 h 2071"/>
                        <a:gd name="T20" fmla="*/ 173 w 865"/>
                        <a:gd name="T21" fmla="*/ 195 h 2071"/>
                        <a:gd name="T22" fmla="*/ 119 w 865"/>
                        <a:gd name="T23" fmla="*/ 393 h 2071"/>
                        <a:gd name="T24" fmla="*/ 131 w 865"/>
                        <a:gd name="T25" fmla="*/ 568 h 2071"/>
                        <a:gd name="T26" fmla="*/ 173 w 865"/>
                        <a:gd name="T27" fmla="*/ 760 h 2071"/>
                        <a:gd name="T28" fmla="*/ 197 w 865"/>
                        <a:gd name="T29" fmla="*/ 854 h 2071"/>
                        <a:gd name="T30" fmla="*/ 167 w 865"/>
                        <a:gd name="T31" fmla="*/ 953 h 2071"/>
                        <a:gd name="T32" fmla="*/ 65 w 865"/>
                        <a:gd name="T33" fmla="*/ 1091 h 2071"/>
                        <a:gd name="T34" fmla="*/ 17 w 865"/>
                        <a:gd name="T35" fmla="*/ 1254 h 2071"/>
                        <a:gd name="T36" fmla="*/ 5 w 865"/>
                        <a:gd name="T37" fmla="*/ 1506 h 2071"/>
                        <a:gd name="T38" fmla="*/ 47 w 865"/>
                        <a:gd name="T39" fmla="*/ 1693 h 2071"/>
                        <a:gd name="T40" fmla="*/ 131 w 865"/>
                        <a:gd name="T41" fmla="*/ 1843 h 2071"/>
                        <a:gd name="T42" fmla="*/ 299 w 865"/>
                        <a:gd name="T43" fmla="*/ 1922 h 2071"/>
                        <a:gd name="T44" fmla="*/ 425 w 865"/>
                        <a:gd name="T45" fmla="*/ 1916 h 2071"/>
                        <a:gd name="T46" fmla="*/ 467 w 865"/>
                        <a:gd name="T47" fmla="*/ 1928 h 2071"/>
                        <a:gd name="T48" fmla="*/ 497 w 865"/>
                        <a:gd name="T49" fmla="*/ 2000 h 2071"/>
                        <a:gd name="T50" fmla="*/ 497 w 865"/>
                        <a:gd name="T51" fmla="*/ 1898 h 2071"/>
                        <a:gd name="T52" fmla="*/ 557 w 865"/>
                        <a:gd name="T53" fmla="*/ 1723 h 2071"/>
                        <a:gd name="T54" fmla="*/ 617 w 865"/>
                        <a:gd name="T55" fmla="*/ 1603 h 2071"/>
                        <a:gd name="T56" fmla="*/ 581 w 865"/>
                        <a:gd name="T57" fmla="*/ 1645 h 2071"/>
                        <a:gd name="T58" fmla="*/ 515 w 865"/>
                        <a:gd name="T59" fmla="*/ 1765 h 2071"/>
                        <a:gd name="T60" fmla="*/ 407 w 865"/>
                        <a:gd name="T61" fmla="*/ 1848 h 2071"/>
                        <a:gd name="T62" fmla="*/ 269 w 865"/>
                        <a:gd name="T63" fmla="*/ 1843 h 2071"/>
                        <a:gd name="T64" fmla="*/ 179 w 865"/>
                        <a:gd name="T65" fmla="*/ 1759 h 2071"/>
                        <a:gd name="T66" fmla="*/ 113 w 865"/>
                        <a:gd name="T67" fmla="*/ 1585 h 2071"/>
                        <a:gd name="T68" fmla="*/ 107 w 865"/>
                        <a:gd name="T69" fmla="*/ 1350 h 2071"/>
                        <a:gd name="T70" fmla="*/ 137 w 865"/>
                        <a:gd name="T71" fmla="*/ 1157 h 2071"/>
                        <a:gd name="T72" fmla="*/ 203 w 865"/>
                        <a:gd name="T73" fmla="*/ 1037 h 2071"/>
                        <a:gd name="T74" fmla="*/ 323 w 865"/>
                        <a:gd name="T75" fmla="*/ 989 h 2071"/>
                        <a:gd name="T76" fmla="*/ 509 w 865"/>
                        <a:gd name="T77" fmla="*/ 1043 h 2071"/>
                        <a:gd name="T78" fmla="*/ 611 w 865"/>
                        <a:gd name="T79" fmla="*/ 1091 h 2071"/>
                        <a:gd name="T80" fmla="*/ 665 w 865"/>
                        <a:gd name="T81" fmla="*/ 1067 h 2071"/>
                        <a:gd name="T82" fmla="*/ 659 w 865"/>
                        <a:gd name="T83" fmla="*/ 1013 h 2071"/>
                        <a:gd name="T84" fmla="*/ 611 w 865"/>
                        <a:gd name="T85" fmla="*/ 971 h 2071"/>
                        <a:gd name="T86" fmla="*/ 497 w 865"/>
                        <a:gd name="T87" fmla="*/ 947 h 2071"/>
                        <a:gd name="T88" fmla="*/ 323 w 865"/>
                        <a:gd name="T89" fmla="*/ 863 h 2071"/>
                        <a:gd name="T90" fmla="*/ 233 w 865"/>
                        <a:gd name="T91" fmla="*/ 658 h 2071"/>
                        <a:gd name="T92" fmla="*/ 209 w 865"/>
                        <a:gd name="T93" fmla="*/ 405 h 2071"/>
                        <a:gd name="T94" fmla="*/ 317 w 865"/>
                        <a:gd name="T95" fmla="*/ 170 h 2071"/>
                        <a:gd name="T96" fmla="*/ 485 w 865"/>
                        <a:gd name="T97" fmla="*/ 110 h 2071"/>
                        <a:gd name="T98" fmla="*/ 617 w 865"/>
                        <a:gd name="T99" fmla="*/ 164 h 2071"/>
                        <a:gd name="T100" fmla="*/ 707 w 865"/>
                        <a:gd name="T101" fmla="*/ 279 h 2071"/>
                        <a:gd name="T102" fmla="*/ 737 w 865"/>
                        <a:gd name="T103" fmla="*/ 417 h 2071"/>
                        <a:gd name="T104" fmla="*/ 773 w 865"/>
                        <a:gd name="T105" fmla="*/ 580 h 2071"/>
                        <a:gd name="T106" fmla="*/ 809 w 865"/>
                        <a:gd name="T107" fmla="*/ 562 h 2071"/>
                        <a:gd name="T108" fmla="*/ 785 w 865"/>
                        <a:gd name="T109" fmla="*/ 512 h 2071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078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ru-RU" smtClean="0"/>
                  </a:p>
                </p:txBody>
              </p:sp>
              <p:sp>
                <p:nvSpPr>
                  <p:cNvPr id="1079" name="Freeform 13"/>
                  <p:cNvSpPr>
                    <a:spLocks/>
                  </p:cNvSpPr>
                  <p:nvPr/>
                </p:nvSpPr>
                <p:spPr bwMode="auto">
                  <a:xfrm>
                    <a:off x="2629" y="745"/>
                    <a:ext cx="262" cy="524"/>
                  </a:xfrm>
                  <a:custGeom>
                    <a:avLst/>
                    <a:gdLst>
                      <a:gd name="T0" fmla="*/ 3 w 266"/>
                      <a:gd name="T1" fmla="*/ 516 h 521"/>
                      <a:gd name="T2" fmla="*/ 27 w 266"/>
                      <a:gd name="T3" fmla="*/ 295 h 521"/>
                      <a:gd name="T4" fmla="*/ 94 w 266"/>
                      <a:gd name="T5" fmla="*/ 45 h 521"/>
                      <a:gd name="T6" fmla="*/ 155 w 266"/>
                      <a:gd name="T7" fmla="*/ 3 h 521"/>
                      <a:gd name="T8" fmla="*/ 202 w 266"/>
                      <a:gd name="T9" fmla="*/ 39 h 521"/>
                      <a:gd name="T10" fmla="*/ 220 w 266"/>
                      <a:gd name="T11" fmla="*/ 140 h 521"/>
                      <a:gd name="T12" fmla="*/ 174 w 266"/>
                      <a:gd name="T13" fmla="*/ 295 h 521"/>
                      <a:gd name="T14" fmla="*/ 91 w 266"/>
                      <a:gd name="T15" fmla="*/ 510 h 521"/>
                      <a:gd name="T16" fmla="*/ 34 w 266"/>
                      <a:gd name="T17" fmla="*/ 534 h 521"/>
                      <a:gd name="T18" fmla="*/ 3 w 266"/>
                      <a:gd name="T19" fmla="*/ 516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80" name="Freeform 14"/>
                  <p:cNvSpPr>
                    <a:spLocks/>
                  </p:cNvSpPr>
                  <p:nvPr/>
                </p:nvSpPr>
                <p:spPr bwMode="auto">
                  <a:xfrm>
                    <a:off x="2697" y="1588"/>
                    <a:ext cx="398" cy="349"/>
                  </a:xfrm>
                  <a:custGeom>
                    <a:avLst/>
                    <a:gdLst>
                      <a:gd name="T0" fmla="*/ 122 w 392"/>
                      <a:gd name="T1" fmla="*/ 268 h 340"/>
                      <a:gd name="T2" fmla="*/ 16 w 392"/>
                      <a:gd name="T3" fmla="*/ 116 h 340"/>
                      <a:gd name="T4" fmla="*/ 4 w 392"/>
                      <a:gd name="T5" fmla="*/ 56 h 340"/>
                      <a:gd name="T6" fmla="*/ 28 w 392"/>
                      <a:gd name="T7" fmla="*/ 3 h 340"/>
                      <a:gd name="T8" fmla="*/ 152 w 392"/>
                      <a:gd name="T9" fmla="*/ 38 h 340"/>
                      <a:gd name="T10" fmla="*/ 294 w 392"/>
                      <a:gd name="T11" fmla="*/ 98 h 340"/>
                      <a:gd name="T12" fmla="*/ 430 w 392"/>
                      <a:gd name="T13" fmla="*/ 211 h 340"/>
                      <a:gd name="T14" fmla="*/ 458 w 392"/>
                      <a:gd name="T15" fmla="*/ 363 h 340"/>
                      <a:gd name="T16" fmla="*/ 402 w 392"/>
                      <a:gd name="T17" fmla="*/ 444 h 340"/>
                      <a:gd name="T18" fmla="*/ 288 w 392"/>
                      <a:gd name="T19" fmla="*/ 421 h 340"/>
                      <a:gd name="T20" fmla="*/ 122 w 392"/>
                      <a:gd name="T21" fmla="*/ 268 h 34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81" name="Freeform 15"/>
                  <p:cNvSpPr>
                    <a:spLocks/>
                  </p:cNvSpPr>
                  <p:nvPr/>
                </p:nvSpPr>
                <p:spPr bwMode="auto">
                  <a:xfrm>
                    <a:off x="2444" y="1923"/>
                    <a:ext cx="146" cy="567"/>
                  </a:xfrm>
                  <a:custGeom>
                    <a:avLst/>
                    <a:gdLst>
                      <a:gd name="T0" fmla="*/ 15 w 151"/>
                      <a:gd name="T1" fmla="*/ 198 h 558"/>
                      <a:gd name="T2" fmla="*/ 31 w 151"/>
                      <a:gd name="T3" fmla="*/ 50 h 558"/>
                      <a:gd name="T4" fmla="*/ 44 w 151"/>
                      <a:gd name="T5" fmla="*/ 3 h 558"/>
                      <a:gd name="T6" fmla="*/ 74 w 151"/>
                      <a:gd name="T7" fmla="*/ 27 h 558"/>
                      <a:gd name="T8" fmla="*/ 96 w 151"/>
                      <a:gd name="T9" fmla="*/ 198 h 558"/>
                      <a:gd name="T10" fmla="*/ 99 w 151"/>
                      <a:gd name="T11" fmla="*/ 505 h 558"/>
                      <a:gd name="T12" fmla="*/ 67 w 151"/>
                      <a:gd name="T13" fmla="*/ 647 h 558"/>
                      <a:gd name="T14" fmla="*/ 15 w 151"/>
                      <a:gd name="T15" fmla="*/ 612 h 558"/>
                      <a:gd name="T16" fmla="*/ 0 w 151"/>
                      <a:gd name="T17" fmla="*/ 375 h 558"/>
                      <a:gd name="T18" fmla="*/ 15 w 151"/>
                      <a:gd name="T19" fmla="*/ 198 h 55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82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>
                      <a:gd name="T0" fmla="*/ 164 w 392"/>
                      <a:gd name="T1" fmla="*/ 50 h 253"/>
                      <a:gd name="T2" fmla="*/ 285 w 392"/>
                      <a:gd name="T3" fmla="*/ 19 h 253"/>
                      <a:gd name="T4" fmla="*/ 334 w 392"/>
                      <a:gd name="T5" fmla="*/ 7 h 253"/>
                      <a:gd name="T6" fmla="*/ 352 w 392"/>
                      <a:gd name="T7" fmla="*/ 50 h 253"/>
                      <a:gd name="T8" fmla="*/ 303 w 392"/>
                      <a:gd name="T9" fmla="*/ 101 h 253"/>
                      <a:gd name="T10" fmla="*/ 182 w 392"/>
                      <a:gd name="T11" fmla="*/ 172 h 253"/>
                      <a:gd name="T12" fmla="*/ 37 w 392"/>
                      <a:gd name="T13" fmla="*/ 189 h 253"/>
                      <a:gd name="T14" fmla="*/ 1 w 392"/>
                      <a:gd name="T15" fmla="*/ 144 h 253"/>
                      <a:gd name="T16" fmla="*/ 43 w 392"/>
                      <a:gd name="T17" fmla="*/ 89 h 253"/>
                      <a:gd name="T18" fmla="*/ 164 w 392"/>
                      <a:gd name="T19" fmla="*/ 50 h 25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83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>
                      <a:gd name="T0" fmla="*/ 63 w 238"/>
                      <a:gd name="T1" fmla="*/ 214 h 386"/>
                      <a:gd name="T2" fmla="*/ 23 w 238"/>
                      <a:gd name="T3" fmla="*/ 153 h 386"/>
                      <a:gd name="T4" fmla="*/ 0 w 238"/>
                      <a:gd name="T5" fmla="*/ 74 h 386"/>
                      <a:gd name="T6" fmla="*/ 23 w 238"/>
                      <a:gd name="T7" fmla="*/ 12 h 386"/>
                      <a:gd name="T8" fmla="*/ 97 w 238"/>
                      <a:gd name="T9" fmla="*/ 24 h 386"/>
                      <a:gd name="T10" fmla="*/ 143 w 238"/>
                      <a:gd name="T11" fmla="*/ 106 h 386"/>
                      <a:gd name="T12" fmla="*/ 186 w 238"/>
                      <a:gd name="T13" fmla="*/ 244 h 386"/>
                      <a:gd name="T14" fmla="*/ 161 w 238"/>
                      <a:gd name="T15" fmla="*/ 300 h 386"/>
                      <a:gd name="T16" fmla="*/ 134 w 238"/>
                      <a:gd name="T17" fmla="*/ 282 h 386"/>
                      <a:gd name="T18" fmla="*/ 63 w 238"/>
                      <a:gd name="T19" fmla="*/ 214 h 38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pic>
              <p:nvPicPr>
                <p:cNvPr id="1069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0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1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2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3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4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5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6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048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1049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0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1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2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3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4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5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6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7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8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9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0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1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2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3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4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5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6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7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1036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>
                <a:gd name="T0" fmla="*/ 372 w 750"/>
                <a:gd name="T1" fmla="*/ 154 h 1222"/>
                <a:gd name="T2" fmla="*/ 378 w 750"/>
                <a:gd name="T3" fmla="*/ 412 h 1222"/>
                <a:gd name="T4" fmla="*/ 312 w 750"/>
                <a:gd name="T5" fmla="*/ 724 h 1222"/>
                <a:gd name="T6" fmla="*/ 138 w 750"/>
                <a:gd name="T7" fmla="*/ 928 h 1222"/>
                <a:gd name="T8" fmla="*/ 0 w 750"/>
                <a:gd name="T9" fmla="*/ 976 h 1222"/>
                <a:gd name="T10" fmla="*/ 0 w 750"/>
                <a:gd name="T11" fmla="*/ 1222 h 1222"/>
                <a:gd name="T12" fmla="*/ 750 w 750"/>
                <a:gd name="T13" fmla="*/ 1222 h 1222"/>
                <a:gd name="T14" fmla="*/ 750 w 750"/>
                <a:gd name="T15" fmla="*/ 178 h 1222"/>
                <a:gd name="T16" fmla="*/ 372 w 750"/>
                <a:gd name="T17" fmla="*/ 154 h 12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43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144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39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>
                <a:gd name="T0" fmla="*/ 486 w 617"/>
                <a:gd name="T1" fmla="*/ 3 h 1376"/>
                <a:gd name="T2" fmla="*/ 402 w 617"/>
                <a:gd name="T3" fmla="*/ 381 h 1376"/>
                <a:gd name="T4" fmla="*/ 216 w 617"/>
                <a:gd name="T5" fmla="*/ 777 h 1376"/>
                <a:gd name="T6" fmla="*/ 0 w 617"/>
                <a:gd name="T7" fmla="*/ 1119 h 1376"/>
                <a:gd name="T8" fmla="*/ 102 w 617"/>
                <a:gd name="T9" fmla="*/ 1101 h 1376"/>
                <a:gd name="T10" fmla="*/ 282 w 617"/>
                <a:gd name="T11" fmla="*/ 1119 h 1376"/>
                <a:gd name="T12" fmla="*/ 378 w 617"/>
                <a:gd name="T13" fmla="*/ 1185 h 1376"/>
                <a:gd name="T14" fmla="*/ 432 w 617"/>
                <a:gd name="T15" fmla="*/ 1269 h 1376"/>
                <a:gd name="T16" fmla="*/ 444 w 617"/>
                <a:gd name="T17" fmla="*/ 1365 h 1376"/>
                <a:gd name="T18" fmla="*/ 498 w 617"/>
                <a:gd name="T19" fmla="*/ 1203 h 1376"/>
                <a:gd name="T20" fmla="*/ 564 w 617"/>
                <a:gd name="T21" fmla="*/ 825 h 1376"/>
                <a:gd name="T22" fmla="*/ 606 w 617"/>
                <a:gd name="T23" fmla="*/ 363 h 1376"/>
                <a:gd name="T24" fmla="*/ 486 w 617"/>
                <a:gd name="T25" fmla="*/ 3 h 137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6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0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>
                <a:gd name="T0" fmla="*/ 42 w 576"/>
                <a:gd name="T1" fmla="*/ 61 h 3180"/>
                <a:gd name="T2" fmla="*/ 156 w 576"/>
                <a:gd name="T3" fmla="*/ 517 h 3180"/>
                <a:gd name="T4" fmla="*/ 288 w 576"/>
                <a:gd name="T5" fmla="*/ 991 h 3180"/>
                <a:gd name="T6" fmla="*/ 414 w 576"/>
                <a:gd name="T7" fmla="*/ 1435 h 3180"/>
                <a:gd name="T8" fmla="*/ 576 w 576"/>
                <a:gd name="T9" fmla="*/ 1807 h 3180"/>
                <a:gd name="T10" fmla="*/ 576 w 576"/>
                <a:gd name="T11" fmla="*/ 3055 h 3180"/>
                <a:gd name="T12" fmla="*/ 414 w 576"/>
                <a:gd name="T13" fmla="*/ 2557 h 3180"/>
                <a:gd name="T14" fmla="*/ 252 w 576"/>
                <a:gd name="T15" fmla="*/ 1765 h 3180"/>
                <a:gd name="T16" fmla="*/ 126 w 576"/>
                <a:gd name="T17" fmla="*/ 961 h 3180"/>
                <a:gd name="T18" fmla="*/ 12 w 576"/>
                <a:gd name="T19" fmla="*/ 151 h 3180"/>
                <a:gd name="T20" fmla="*/ 42 w 576"/>
                <a:gd name="T21" fmla="*/ 61 h 31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6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>
                <a:gd name="T0" fmla="*/ 69 w 573"/>
                <a:gd name="T1" fmla="*/ 63 h 1935"/>
                <a:gd name="T2" fmla="*/ 207 w 573"/>
                <a:gd name="T3" fmla="*/ 549 h 1935"/>
                <a:gd name="T4" fmla="*/ 381 w 573"/>
                <a:gd name="T5" fmla="*/ 1101 h 1935"/>
                <a:gd name="T6" fmla="*/ 573 w 573"/>
                <a:gd name="T7" fmla="*/ 1575 h 1935"/>
                <a:gd name="T8" fmla="*/ 573 w 573"/>
                <a:gd name="T9" fmla="*/ 1935 h 1935"/>
                <a:gd name="T10" fmla="*/ 321 w 573"/>
                <a:gd name="T11" fmla="*/ 1449 h 1935"/>
                <a:gd name="T12" fmla="*/ 147 w 573"/>
                <a:gd name="T13" fmla="*/ 699 h 1935"/>
                <a:gd name="T14" fmla="*/ 15 w 573"/>
                <a:gd name="T15" fmla="*/ 171 h 1935"/>
                <a:gd name="T16" fmla="*/ 69 w 573"/>
                <a:gd name="T17" fmla="*/ 63 h 19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2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49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44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kumimoji="1" lang="ru-RU" smtClean="0"/>
            </a:p>
          </p:txBody>
        </p:sp>
        <p:sp>
          <p:nvSpPr>
            <p:cNvPr id="4151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46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05 w 21600"/>
                <a:gd name="T13" fmla="*/ 2130 h 21600"/>
                <a:gd name="T14" fmla="*/ 19495 w 21600"/>
                <a:gd name="T15" fmla="*/ 1947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endParaRPr lang="ru-RU"/>
            </a:p>
          </p:txBody>
        </p:sp>
      </p:grpSp>
      <p:sp>
        <p:nvSpPr>
          <p:cNvPr id="1027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55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56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57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9DF5F200-D531-4EE5-87CD-9D151EAF8C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  <p:sldLayoutId id="2147483871" r:id="rId13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8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9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uchportal.ru/load/119-1-0-21022" TargetMode="Externa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file:///C:\Users\&#1042;&#1077;&#1088;&#1072;\Desktop\&#1052;&#1054;&#1048;%20&#1044;&#1054;&#1050;&#1059;&#1052;&#1045;&#1053;&#1058;&#1067;\&#1084;&#1091;&#1079;&#1099;&#1082;&#1072;\Neizvesten_-_Palchikovaya_gimnastika.mp3" TargetMode="External"/><Relationship Id="rId1" Type="http://schemas.openxmlformats.org/officeDocument/2006/relationships/audio" Target="NULL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&#1042;&#1077;&#1088;&#1072;\Desktop\&#1052;&#1054;&#1048;%20&#1044;&#1054;&#1050;&#1059;&#1052;&#1045;&#1053;&#1058;&#1067;\&#1084;&#1091;&#1079;&#1099;&#1082;&#1072;\&#1041;&#1091;&#1088;&#1077;&#1085;&#1080;&#1085;&#1072;%20&#1040;.%20&#1040;.%20&#8211;%20&#1048;&#1075;&#1088;&#1072;%20&#1089;%20&#1084;&#1103;&#1095;&#1086;&#1084;(designmoth.me).mp3" TargetMode="External"/><Relationship Id="rId1" Type="http://schemas.microsoft.com/office/2007/relationships/media" Target="file:///C:\Users\&#1042;&#1077;&#1088;&#1072;\Desktop\&#1052;&#1054;&#1048;%20&#1044;&#1054;&#1050;&#1059;&#1052;&#1045;&#1053;&#1058;&#1067;\&#1084;&#1091;&#1079;&#1099;&#1082;&#1072;\&#1041;&#1091;&#1088;&#1077;&#1085;&#1080;&#1085;&#1072;%20&#1040;.%20&#1040;.%20&#8211;%20&#1048;&#1075;&#1088;&#1072;%20&#1089;%20&#1084;&#1103;&#1095;&#1086;&#1084;(designmoth.me)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5" Type="http://schemas.openxmlformats.org/officeDocument/2006/relationships/image" Target="../media/image7.pn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7" Type="http://schemas.openxmlformats.org/officeDocument/2006/relationships/image" Target="../media/image8.jpeg"/><Relationship Id="rId2" Type="http://schemas.openxmlformats.org/officeDocument/2006/relationships/audio" Target="file:///C:\Users\&#1042;&#1077;&#1088;&#1072;\Desktop\&#1103;&#1088;&#1084;&#1072;&#1088;&#1082;&#1072;%202.mp3" TargetMode="External"/><Relationship Id="rId1" Type="http://schemas.microsoft.com/office/2007/relationships/media" Target="file:///C:\Users\&#1042;&#1077;&#1088;&#1072;\Desktop\&#1103;&#1088;&#1084;&#1072;&#1088;&#1082;&#1072;%202.mp3" TargetMode="Externa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.mp3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file:///C:\Users\&#1042;&#1077;&#1088;&#1072;\Desktop\&#1053;&#1054;&#1044;%20&#1086;&#1090;&#1082;&#1088;&#1099;&#1090;&#1099;&#1081;%20&#1087;&#1088;&#1086;&#1089;&#1084;&#1086;&#1090;&#1088;\detskaya_-_ele-ele-ele.mp3" TargetMode="External"/><Relationship Id="rId1" Type="http://schemas.microsoft.com/office/2007/relationships/media" Target="file:///C:\Users\&#1042;&#1077;&#1088;&#1072;\Desktop\&#1053;&#1054;&#1044;%20&#1086;&#1090;&#1082;&#1088;&#1099;&#1090;&#1099;&#1081;%20&#1087;&#1088;&#1086;&#1089;&#1084;&#1086;&#1090;&#1088;\detskaya_-_ele-ele-ele.mp3" TargetMode="External"/><Relationship Id="rId5" Type="http://schemas.openxmlformats.org/officeDocument/2006/relationships/image" Target="../media/image35.jpe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7.jpeg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6" Type="http://schemas.openxmlformats.org/officeDocument/2006/relationships/image" Target="../media/image23.jpeg"/><Relationship Id="rId5" Type="http://schemas.openxmlformats.org/officeDocument/2006/relationships/image" Target="../media/image36.jpe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7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u="sng" smtClean="0">
                <a:hlinkClick r:id="rId2"/>
              </a:rPr>
              <a:t>Ярмарка</a:t>
            </a:r>
            <a:endParaRPr lang="ru-RU" sz="3600" smtClean="0"/>
          </a:p>
        </p:txBody>
      </p:sp>
      <p:pic>
        <p:nvPicPr>
          <p:cNvPr id="4099" name="Picture 6" descr="http://img-fotki.yandex.ru/get/5703/klarissa-est.18/0_6e661_43b5e10d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1370013"/>
            <a:ext cx="7620000" cy="505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>
          <a:xfrm>
            <a:off x="136525" y="6162675"/>
            <a:ext cx="6464300" cy="264318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mtClean="0"/>
              <a:t> </a:t>
            </a:r>
          </a:p>
        </p:txBody>
      </p:sp>
      <p:pic>
        <p:nvPicPr>
          <p:cNvPr id="13316" name="Picture 5" descr="http://puzzleit.ru/files/puzzles/101/100597/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692150"/>
            <a:ext cx="7548563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2700338" y="3357563"/>
            <a:ext cx="7529512" cy="4606925"/>
          </a:xfrm>
        </p:spPr>
        <p:txBody>
          <a:bodyPr/>
          <a:lstStyle/>
          <a:p>
            <a:r>
              <a:rPr lang="ru-RU" sz="2400" smtClean="0"/>
              <a:t>На большом диване в ряд  </a:t>
            </a:r>
            <a:r>
              <a:rPr lang="ru-RU" sz="1100" smtClean="0"/>
              <a:t/>
            </a:r>
            <a:br>
              <a:rPr lang="ru-RU" sz="1100" smtClean="0"/>
            </a:br>
            <a:r>
              <a:rPr lang="ru-RU" sz="2400" smtClean="0"/>
              <a:t>Куклы Танины сидят:                </a:t>
            </a:r>
            <a:br>
              <a:rPr lang="ru-RU" sz="2400" smtClean="0"/>
            </a:br>
            <a:r>
              <a:rPr lang="ru-RU" sz="2400" smtClean="0"/>
              <a:t>Два медведя, Буратино,     </a:t>
            </a:r>
            <a:br>
              <a:rPr lang="ru-RU" sz="2400" smtClean="0"/>
            </a:br>
            <a:r>
              <a:rPr lang="ru-RU" sz="2400" smtClean="0"/>
              <a:t>И веселый Чиполино,</a:t>
            </a:r>
            <a:br>
              <a:rPr lang="ru-RU" sz="2400" smtClean="0"/>
            </a:br>
            <a:r>
              <a:rPr lang="ru-RU" sz="2400" smtClean="0"/>
              <a:t>И котенок, и слоненок.</a:t>
            </a:r>
            <a:br>
              <a:rPr lang="ru-RU" sz="2400" smtClean="0"/>
            </a:br>
            <a:r>
              <a:rPr lang="ru-RU" sz="2400" smtClean="0"/>
              <a:t>Раз, два, три, четыре, пять.                       </a:t>
            </a:r>
            <a:r>
              <a:rPr lang="ru-RU" sz="1100" smtClean="0"/>
              <a:t> </a:t>
            </a:r>
            <a:br>
              <a:rPr lang="ru-RU" sz="1100" smtClean="0"/>
            </a:br>
            <a:r>
              <a:rPr lang="ru-RU" sz="2400" smtClean="0"/>
              <a:t>Помогаем нашей Тане                                   </a:t>
            </a:r>
            <a:br>
              <a:rPr lang="ru-RU" sz="2400" smtClean="0"/>
            </a:br>
            <a:r>
              <a:rPr lang="ru-RU" sz="2400" smtClean="0"/>
              <a:t>Мы игрушки сосчитать.                            </a:t>
            </a:r>
          </a:p>
          <a:p>
            <a:r>
              <a:rPr lang="ru-RU" sz="2400" smtClean="0"/>
              <a:t> </a:t>
            </a:r>
          </a:p>
        </p:txBody>
      </p:sp>
      <p:pic>
        <p:nvPicPr>
          <p:cNvPr id="14340" name="Picture 4" descr="http://cs629106.vk.me/v629106345/16fb0/_cL9dHTRVX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249238"/>
            <a:ext cx="4948237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Neizvesten_-_Palchikovaya_gimnastika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>
                  <p14:trim st="8900" end="116281.5625"/>
                </p14:media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094" y="10652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Мой веселый, звонкий мяч…</a:t>
            </a:r>
          </a:p>
        </p:txBody>
      </p:sp>
      <p:pic>
        <p:nvPicPr>
          <p:cNvPr id="15363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036638"/>
            <a:ext cx="6694487" cy="5446712"/>
          </a:xfrm>
        </p:spPr>
      </p:pic>
      <p:pic>
        <p:nvPicPr>
          <p:cNvPr id="4" name="Буренина А. А. – Игра с мячом(designmoth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270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5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16387" name="Picture 5" descr="https://avatars.mds.yandex.net/get-marketpic/232366/market_kisE9wU093VikgDXLLMuyw/ori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260350"/>
            <a:ext cx="4537075" cy="5999163"/>
          </a:xfrm>
          <a:noFill/>
        </p:spPr>
      </p:pic>
      <p:pic>
        <p:nvPicPr>
          <p:cNvPr id="2" name="audio2018111100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53200" y="49371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539750" y="1611313"/>
            <a:ext cx="7386638" cy="4497387"/>
          </a:xfrm>
        </p:spPr>
        <p:txBody>
          <a:bodyPr/>
          <a:lstStyle/>
          <a:p>
            <a:pPr marL="0" indent="0">
              <a:buFontTx/>
              <a:buNone/>
            </a:pPr>
            <a:endParaRPr lang="ru-RU" smtClean="0"/>
          </a:p>
        </p:txBody>
      </p:sp>
      <p:pic>
        <p:nvPicPr>
          <p:cNvPr id="17412" name="Picture 2" descr="http://rayskiyepodarki.ru/d/309285/d/KA4102-sunduk%5E2520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8CCD8"/>
              </a:clrFrom>
              <a:clrTo>
                <a:srgbClr val="D8CCD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611313"/>
            <a:ext cx="5297488" cy="465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title"/>
          </p:nvPr>
        </p:nvSpPr>
        <p:spPr>
          <a:xfrm>
            <a:off x="219075" y="227013"/>
            <a:ext cx="7477125" cy="5381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7" name="Picture 9" descr="huYX4v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08400" y="1630363"/>
            <a:ext cx="3732213" cy="36004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436" name="Объект 2"/>
          <p:cNvSpPr>
            <a:spLocks noGrp="1"/>
          </p:cNvSpPr>
          <p:nvPr>
            <p:ph sz="half" idx="1"/>
          </p:nvPr>
        </p:nvSpPr>
        <p:spPr>
          <a:xfrm>
            <a:off x="263525" y="765175"/>
            <a:ext cx="3616325" cy="5330825"/>
          </a:xfrm>
        </p:spPr>
        <p:txBody>
          <a:bodyPr/>
          <a:lstStyle/>
          <a:p>
            <a:r>
              <a:rPr lang="ru-RU" smtClean="0"/>
              <a:t>Семь красавиц расписных,</a:t>
            </a:r>
          </a:p>
          <a:p>
            <a:r>
              <a:rPr lang="ru-RU" smtClean="0"/>
              <a:t>Все в платочках кружевных,</a:t>
            </a:r>
          </a:p>
          <a:p>
            <a:r>
              <a:rPr lang="ru-RU" smtClean="0"/>
              <a:t>Все в передниках цветастых, </a:t>
            </a:r>
          </a:p>
          <a:p>
            <a:r>
              <a:rPr lang="ru-RU" smtClean="0"/>
              <a:t>Семь румяных, семь глазастых!</a:t>
            </a:r>
          </a:p>
          <a:p>
            <a:r>
              <a:rPr lang="ru-RU" smtClean="0"/>
              <a:t>Как зовутся те подружки,</a:t>
            </a:r>
          </a:p>
          <a:p>
            <a:r>
              <a:rPr lang="ru-RU" smtClean="0"/>
              <a:t>Деревянные игрушки?</a:t>
            </a:r>
          </a:p>
          <a:p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59" name="Объект 3"/>
          <p:cNvSpPr>
            <a:spLocks noGrp="1"/>
          </p:cNvSpPr>
          <p:nvPr>
            <p:ph sz="half" idx="2"/>
          </p:nvPr>
        </p:nvSpPr>
        <p:spPr>
          <a:xfrm>
            <a:off x="4067175" y="981075"/>
            <a:ext cx="3582988" cy="5114925"/>
          </a:xfrm>
        </p:spPr>
        <p:txBody>
          <a:bodyPr/>
          <a:lstStyle/>
          <a:p>
            <a:r>
              <a:rPr lang="ru-RU" smtClean="0"/>
              <a:t>Кружусь, верчусь, и мне не лень,</a:t>
            </a:r>
          </a:p>
          <a:p>
            <a:r>
              <a:rPr lang="ru-RU" smtClean="0"/>
              <a:t>Вертеться даже целый день.</a:t>
            </a:r>
          </a:p>
          <a:p>
            <a:endParaRPr lang="ru-RU" smtClean="0"/>
          </a:p>
        </p:txBody>
      </p:sp>
      <p:pic>
        <p:nvPicPr>
          <p:cNvPr id="5" name="Picture 8" descr="Ð®Ð»Ð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0350" y="2479675"/>
            <a:ext cx="3616325" cy="36163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3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Picture 8" descr="ÐÑÑÐ¸Ðº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92525" y="1206854"/>
            <a:ext cx="3597275" cy="35972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23850" y="404813"/>
            <a:ext cx="3368675" cy="42418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800" dirty="0">
                <a:solidFill>
                  <a:schemeClr val="bg2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Стукнешь о стенку, а я отскочу,</a:t>
            </a: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800" dirty="0">
                <a:solidFill>
                  <a:schemeClr val="bg2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Бросишь на землю, а я подскочу. </a:t>
            </a: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800" dirty="0">
                <a:solidFill>
                  <a:schemeClr val="bg2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Я из ладоней в ладони лечу,</a:t>
            </a: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800" dirty="0">
                <a:solidFill>
                  <a:schemeClr val="bg2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Смирно лежать я совсем не хочу.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7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mtClean="0"/>
              <a:t>Совсем не нужен ей водитель,</a:t>
            </a:r>
          </a:p>
          <a:p>
            <a:r>
              <a:rPr lang="ru-RU" smtClean="0"/>
              <a:t>Ключом ее вы заводите-</a:t>
            </a:r>
          </a:p>
          <a:p>
            <a:r>
              <a:rPr lang="ru-RU" smtClean="0"/>
              <a:t>Колесики начнут крутиться,</a:t>
            </a:r>
          </a:p>
          <a:p>
            <a:r>
              <a:rPr lang="ru-RU" smtClean="0"/>
              <a:t>Поставьте - и она помчится.</a:t>
            </a:r>
          </a:p>
          <a:p>
            <a:endParaRPr lang="ru-RU" smtClean="0"/>
          </a:p>
        </p:txBody>
      </p:sp>
      <p:pic>
        <p:nvPicPr>
          <p:cNvPr id="5" name="Picture 6" descr="http://www.v3toys.ru/kiwi-public-data/Kiwi_Img/596712bc3e1e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1312" y="1916832"/>
            <a:ext cx="3616325" cy="2692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1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mtClean="0"/>
              <a:t>Серый байковый зверюшка,</a:t>
            </a:r>
          </a:p>
          <a:p>
            <a:r>
              <a:rPr lang="ru-RU" smtClean="0"/>
              <a:t>Милый, добрый, длинноушка, </a:t>
            </a:r>
          </a:p>
          <a:p>
            <a:r>
              <a:rPr lang="ru-RU" smtClean="0"/>
              <a:t>Ну-ка, кто он, угадай,</a:t>
            </a:r>
          </a:p>
          <a:p>
            <a:r>
              <a:rPr lang="ru-RU" smtClean="0"/>
              <a:t>И морковку ему дай.</a:t>
            </a:r>
          </a:p>
          <a:p>
            <a:endParaRPr lang="ru-RU" smtClean="0"/>
          </a:p>
        </p:txBody>
      </p:sp>
      <p:pic>
        <p:nvPicPr>
          <p:cNvPr id="5" name="Picture 8" descr="http://antique.newbookshop.ru/pict/101462619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7388" y="1598613"/>
            <a:ext cx="2768600" cy="44973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dirty="0" smtClean="0"/>
              <a:t>Ярмарка-это народное гулянье </a:t>
            </a:r>
          </a:p>
        </p:txBody>
      </p:sp>
      <p:pic>
        <p:nvPicPr>
          <p:cNvPr id="2" name="ярмарка 2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52838" y="3541713"/>
            <a:ext cx="609600" cy="609600"/>
          </a:xfrm>
        </p:spPr>
      </p:pic>
      <p:pic>
        <p:nvPicPr>
          <p:cNvPr id="5124" name="Picture 5" descr="http://monastery.ws/uploads/posts/2011-06/1308957144_jarmark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214438"/>
            <a:ext cx="7358062" cy="541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ярмарка 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0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1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075" y="334963"/>
            <a:ext cx="3370263" cy="2713037"/>
          </a:xfrm>
        </p:spPr>
      </p:pic>
      <p:pic>
        <p:nvPicPr>
          <p:cNvPr id="2355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35413" y="334963"/>
            <a:ext cx="3617912" cy="2713037"/>
          </a:xfrm>
        </p:spPr>
      </p:pic>
      <p:pic>
        <p:nvPicPr>
          <p:cNvPr id="2355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429000"/>
            <a:ext cx="3357563" cy="271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13" y="3429000"/>
            <a:ext cx="3617912" cy="271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9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" t="-3885" r="-999" b="-3587"/>
          <a:stretch>
            <a:fillRect/>
          </a:stretch>
        </p:blipFill>
        <p:spPr>
          <a:xfrm>
            <a:off x="266700" y="549275"/>
            <a:ext cx="7386638" cy="5975350"/>
          </a:xfrm>
        </p:spPr>
      </p:pic>
      <p:sp>
        <p:nvSpPr>
          <p:cNvPr id="24580" name="Объект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Еле-еле, еле-еле, закружились карусели…</a:t>
            </a:r>
          </a:p>
        </p:txBody>
      </p:sp>
      <p:pic>
        <p:nvPicPr>
          <p:cNvPr id="2" name="detskaya_-_ele-ele-ele.mp3">
            <a:hlinkClick r:id="" action="ppaction://media"/>
          </p:cNvPr>
          <p:cNvPicPr>
            <a:picLocks noGrp="1" noChangeAspect="1"/>
          </p:cNvPicPr>
          <p:nvPr>
            <p:ph sz="half" idx="1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19925" y="279400"/>
            <a:ext cx="609600" cy="609600"/>
          </a:xfrm>
        </p:spPr>
      </p:pic>
      <p:sp>
        <p:nvSpPr>
          <p:cNvPr id="2560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81" name="Picture 6" descr="http://s12.radikal.ru/i185/0907/fd/02a8a7a37c7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13" y="1370013"/>
            <a:ext cx="7432675" cy="54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2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247800" y="242486"/>
            <a:ext cx="7477125" cy="1371600"/>
          </a:xfrm>
        </p:spPr>
        <p:txBody>
          <a:bodyPr/>
          <a:lstStyle/>
          <a:p>
            <a:pPr algn="ctr"/>
            <a:r>
              <a:rPr lang="ru-RU" sz="3600" b="1" dirty="0" smtClean="0"/>
              <a:t>«Придумай сказочную историю про игрушку по плану»</a:t>
            </a:r>
            <a:endParaRPr lang="ru-RU" sz="3600" dirty="0" smtClean="0"/>
          </a:p>
        </p:txBody>
      </p:sp>
      <p:sp>
        <p:nvSpPr>
          <p:cNvPr id="26627" name="Объект 2"/>
          <p:cNvSpPr>
            <a:spLocks noGrp="1"/>
          </p:cNvSpPr>
          <p:nvPr>
            <p:ph sz="half" idx="1"/>
          </p:nvPr>
        </p:nvSpPr>
        <p:spPr>
          <a:xfrm>
            <a:off x="395288" y="2060575"/>
            <a:ext cx="7300912" cy="4035425"/>
          </a:xfrm>
        </p:spPr>
        <p:txBody>
          <a:bodyPr/>
          <a:lstStyle/>
          <a:p>
            <a:r>
              <a:rPr lang="ru-RU" dirty="0" smtClean="0"/>
              <a:t>1.Назовите игрушку, которую вы выбрали.</a:t>
            </a:r>
          </a:p>
          <a:p>
            <a:r>
              <a:rPr lang="ru-RU" dirty="0"/>
              <a:t>2</a:t>
            </a:r>
            <a:r>
              <a:rPr lang="ru-RU" dirty="0" smtClean="0"/>
              <a:t>.Что с ней могло произойти?</a:t>
            </a:r>
          </a:p>
          <a:p>
            <a:r>
              <a:rPr lang="ru-RU" dirty="0"/>
              <a:t>3</a:t>
            </a:r>
            <a:r>
              <a:rPr lang="ru-RU" dirty="0" smtClean="0"/>
              <a:t>.Кто помог выйти из ситуации?</a:t>
            </a:r>
          </a:p>
          <a:p>
            <a:r>
              <a:rPr lang="ru-RU" dirty="0"/>
              <a:t>4</a:t>
            </a:r>
            <a:r>
              <a:rPr lang="ru-RU" dirty="0" smtClean="0"/>
              <a:t>.Как развивались события?</a:t>
            </a:r>
          </a:p>
          <a:p>
            <a:r>
              <a:rPr lang="ru-RU" dirty="0"/>
              <a:t>5</a:t>
            </a:r>
            <a:r>
              <a:rPr lang="ru-RU" dirty="0" smtClean="0"/>
              <a:t>.Чем закончилась ваша сказочная история?</a:t>
            </a:r>
          </a:p>
          <a:p>
            <a:endParaRPr lang="ru-RU" dirty="0" smtClean="0"/>
          </a:p>
        </p:txBody>
      </p:sp>
      <p:sp>
        <p:nvSpPr>
          <p:cNvPr id="26628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2" name="audio201811110002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88224" y="404664"/>
            <a:ext cx="609600" cy="609600"/>
          </a:xfrm>
        </p:spPr>
      </p:pic>
      <p:pic>
        <p:nvPicPr>
          <p:cNvPr id="26628" name="Picture 6" descr="https://st.depositphotos.com/2011255/1935/i/950/depositphotos_19358005-stock-photo-lolipops-candy-on-a-stick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7619" y="4893570"/>
            <a:ext cx="3258000" cy="165908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7653" name="Picture 5" descr="https://avatars.mds.yandex.net/get-marketpic/232366/market_kisE9wU093VikgDXLLMuyw/ori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24" y="215606"/>
            <a:ext cx="3248025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kolomna.vape.academy/upload/iblock/a2f/a2fb89e93c6bba6c79dfc4018f54514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135" y="1087840"/>
            <a:ext cx="3085889" cy="211692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vr.otkorobki.ru/files/goods/15/15804/1311_bi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01008"/>
            <a:ext cx="2710709" cy="203303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0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55576" y="2307847"/>
            <a:ext cx="3616325" cy="4497387"/>
          </a:xfrm>
        </p:spPr>
        <p:txBody>
          <a:bodyPr>
            <a:scene3d>
              <a:camera prst="perspectiveContrastingRightFacing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sz="44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Молодцы, ребята!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63688" y="4509120"/>
            <a:ext cx="5886475" cy="1586880"/>
          </a:xfrm>
        </p:spPr>
        <p:txBody>
          <a:bodyPr/>
          <a:lstStyle/>
          <a:p>
            <a:pPr algn="ctr"/>
            <a:r>
              <a:rPr lang="ru-RU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Спасибо всем!</a:t>
            </a:r>
          </a:p>
          <a:p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096" y="14202"/>
            <a:ext cx="4365104" cy="4365104"/>
          </a:xfrm>
          <a:prstGeom prst="rect">
            <a:avLst/>
          </a:prstGeom>
        </p:spPr>
      </p:pic>
      <p:pic>
        <p:nvPicPr>
          <p:cNvPr id="7" name="detskaya-muzyka_-_veselay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226" y="5486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223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5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Ярмарка-это базар, где продают разный товар. </a:t>
            </a:r>
          </a:p>
        </p:txBody>
      </p:sp>
      <p:pic>
        <p:nvPicPr>
          <p:cNvPr id="6147" name="Picture 5" descr="297_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624138"/>
            <a:ext cx="5292725" cy="4233862"/>
          </a:xfrm>
          <a:noFill/>
        </p:spPr>
      </p:pic>
      <p:pic>
        <p:nvPicPr>
          <p:cNvPr id="6148" name="Picture 8" descr="215882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76600" y="881063"/>
            <a:ext cx="4210050" cy="3368675"/>
          </a:xfrm>
          <a:noFill/>
        </p:spPr>
      </p:pic>
      <p:pic>
        <p:nvPicPr>
          <p:cNvPr id="6149" name="Picture 9" descr="bubl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8263" y="3170238"/>
            <a:ext cx="2635250" cy="3687762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7013"/>
            <a:ext cx="7740650" cy="2409825"/>
          </a:xfrm>
        </p:spPr>
        <p:txBody>
          <a:bodyPr/>
          <a:lstStyle/>
          <a:p>
            <a:pPr eaLnBrk="1" hangingPunct="1"/>
            <a:r>
              <a:rPr lang="ru-RU" sz="2800" smtClean="0"/>
              <a:t>С давних времен на Руси </a:t>
            </a:r>
            <a:br>
              <a:rPr lang="ru-RU" sz="2800" smtClean="0"/>
            </a:br>
            <a:r>
              <a:rPr lang="ru-RU" sz="2800" smtClean="0"/>
              <a:t>по праздникам </a:t>
            </a:r>
            <a:br>
              <a:rPr lang="ru-RU" sz="2800" smtClean="0"/>
            </a:br>
            <a:r>
              <a:rPr lang="ru-RU" sz="2800" smtClean="0"/>
              <a:t>устраивались ярмарки.</a:t>
            </a:r>
            <a:br>
              <a:rPr lang="ru-RU" sz="2800" smtClean="0"/>
            </a:br>
            <a:r>
              <a:rPr lang="ru-RU" sz="2800" smtClean="0"/>
              <a:t>Здесь люди могли </a:t>
            </a:r>
            <a:br>
              <a:rPr lang="ru-RU" sz="2800" smtClean="0"/>
            </a:br>
            <a:r>
              <a:rPr lang="ru-RU" sz="2800" smtClean="0"/>
              <a:t>продать или обменять </a:t>
            </a:r>
            <a:br>
              <a:rPr lang="ru-RU" sz="2800" smtClean="0"/>
            </a:br>
            <a:r>
              <a:rPr lang="ru-RU" sz="2800" smtClean="0"/>
              <a:t>свой товар.</a:t>
            </a:r>
          </a:p>
        </p:txBody>
      </p:sp>
      <p:pic>
        <p:nvPicPr>
          <p:cNvPr id="10245" name="Picture 5" descr="47-08-1b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693988"/>
            <a:ext cx="6011863" cy="4164012"/>
          </a:xfrm>
          <a:noFill/>
        </p:spPr>
      </p:pic>
      <p:pic>
        <p:nvPicPr>
          <p:cNvPr id="10247" name="Picture 7" descr="eda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4300" y="1557338"/>
            <a:ext cx="3973513" cy="5300662"/>
          </a:xfrm>
          <a:noFill/>
        </p:spPr>
      </p:pic>
      <p:pic>
        <p:nvPicPr>
          <p:cNvPr id="2" name="ярмарка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44208" y="19471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666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Ярмарки проходили очень весело </a:t>
            </a:r>
          </a:p>
        </p:txBody>
      </p:sp>
      <p:sp>
        <p:nvSpPr>
          <p:cNvPr id="8195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196" name="Picture 6" descr="http://www.gorod.cn.ua/image/city/obsh/gorod_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1117600"/>
            <a:ext cx="3644900" cy="272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Объект 9" descr="http://kladraz.ru/upload/blogs/5204_365f424a93a675f68176556d79313e18.jpg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75" y="3716338"/>
            <a:ext cx="3743325" cy="2909887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Людей зазывали и веселили скоморохи. </a:t>
            </a:r>
          </a:p>
        </p:txBody>
      </p:sp>
      <p:pic>
        <p:nvPicPr>
          <p:cNvPr id="9220" name="Picture 6" descr="http://zoozel.ru/gallery/images/1763757_skomoroh-risunk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584" y="1370013"/>
            <a:ext cx="5965825" cy="5354637"/>
          </a:xfrm>
          <a:noFill/>
        </p:spPr>
      </p:pic>
      <p:pic>
        <p:nvPicPr>
          <p:cNvPr id="4" name="ярмарка 2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55142" y="204558"/>
            <a:ext cx="609600" cy="609600"/>
          </a:xfrm>
        </p:spPr>
      </p:pic>
      <p:pic>
        <p:nvPicPr>
          <p:cNvPr id="5" name="ярмарка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7079704" y="2270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27273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27273" numSld="999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27013"/>
            <a:ext cx="7372350" cy="2554287"/>
          </a:xfrm>
        </p:spPr>
        <p:txBody>
          <a:bodyPr/>
          <a:lstStyle/>
          <a:p>
            <a:pPr eaLnBrk="1" hangingPunct="1"/>
            <a:r>
              <a:rPr lang="ru-RU" sz="2800" smtClean="0"/>
              <a:t>Люди ходили на ярмарки не только для того, чтобы что-то купить или продать, но и для того ,чтобы отдохнуть, повеселиться ,послушать скоморохов, встретиться со знакомыми.</a:t>
            </a:r>
          </a:p>
        </p:txBody>
      </p:sp>
      <p:sp>
        <p:nvSpPr>
          <p:cNvPr id="10243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44" name="Picture 5" descr="http://hmelnyckiy.com/images/stories/news/2011/09/jarmar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2571750"/>
            <a:ext cx="5286375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6"/>
          <p:cNvSpPr>
            <a:spLocks noGrp="1" noChangeArrowheads="1"/>
          </p:cNvSpPr>
          <p:nvPr>
            <p:ph type="title"/>
          </p:nvPr>
        </p:nvSpPr>
        <p:spPr>
          <a:xfrm>
            <a:off x="219075" y="227013"/>
            <a:ext cx="6873875" cy="177800"/>
          </a:xfrm>
        </p:spPr>
        <p:txBody>
          <a:bodyPr/>
          <a:lstStyle/>
          <a:p>
            <a:pPr eaLnBrk="1" hangingPunct="1"/>
            <a:endParaRPr lang="ru-RU" sz="360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404813"/>
            <a:ext cx="7386638" cy="56911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</a:t>
            </a:r>
            <a:r>
              <a:rPr lang="ru-RU" sz="5400" dirty="0" smtClean="0">
                <a:solidFill>
                  <a:srgbClr val="D5F228"/>
                </a:solidFill>
              </a:rPr>
              <a:t>ярмарка начинается</a:t>
            </a:r>
          </a:p>
          <a:p>
            <a:pPr algn="ctr" eaLnBrk="1" hangingPunct="1"/>
            <a:r>
              <a:rPr lang="ru-RU" dirty="0" smtClean="0">
                <a:solidFill>
                  <a:srgbClr val="D5F228"/>
                </a:solidFill>
              </a:rPr>
              <a:t>Внимание!                   Внимание! </a:t>
            </a:r>
          </a:p>
        </p:txBody>
      </p:sp>
      <p:pic>
        <p:nvPicPr>
          <p:cNvPr id="16391" name="Picture 7" descr="500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989138"/>
            <a:ext cx="5716587" cy="449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00563" y="476250"/>
            <a:ext cx="3149600" cy="5619750"/>
          </a:xfrm>
        </p:spPr>
        <p:txBody>
          <a:bodyPr/>
          <a:lstStyle/>
          <a:p>
            <a:pPr eaLnBrk="1" hangingPunct="1"/>
            <a:r>
              <a:rPr lang="ru-RU" smtClean="0"/>
              <a:t>Открывается веселое гуляние: </a:t>
            </a:r>
          </a:p>
          <a:p>
            <a:pPr eaLnBrk="1" hangingPunct="1"/>
            <a:r>
              <a:rPr lang="ru-RU" smtClean="0"/>
              <a:t>Торопись честной народ. </a:t>
            </a:r>
          </a:p>
          <a:p>
            <a:pPr eaLnBrk="1" hangingPunct="1"/>
            <a:r>
              <a:rPr lang="ru-RU" smtClean="0"/>
              <a:t>Тебя ярмарка игрушек зовет!</a:t>
            </a:r>
          </a:p>
        </p:txBody>
      </p:sp>
      <p:pic>
        <p:nvPicPr>
          <p:cNvPr id="39940" name="Picture 4" descr="gbig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4813"/>
            <a:ext cx="4297363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имоно">
  <a:themeElements>
    <a:clrScheme name="Кимоно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Кимон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имоно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Kimono</Template>
  <TotalTime>558</TotalTime>
  <Words>257</Words>
  <Application>Microsoft Office PowerPoint</Application>
  <PresentationFormat>Экран (4:3)</PresentationFormat>
  <Paragraphs>45</Paragraphs>
  <Slides>25</Slides>
  <Notes>0</Notes>
  <HiddenSlides>0</HiddenSlides>
  <MMClips>11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Кимоно</vt:lpstr>
      <vt:lpstr>Ярмарка</vt:lpstr>
      <vt:lpstr>Ярмарка-это народное гулянье </vt:lpstr>
      <vt:lpstr>Ярмарка-это базар, где продают разный товар. </vt:lpstr>
      <vt:lpstr>С давних времен на Руси  по праздникам  устраивались ярмарки. Здесь люди могли  продать или обменять  свой товар.</vt:lpstr>
      <vt:lpstr>Ярмарки проходили очень весело </vt:lpstr>
      <vt:lpstr>Людей зазывали и веселили скоморохи. </vt:lpstr>
      <vt:lpstr>Люди ходили на ярмарки не только для того, чтобы что-то купить или продать, но и для того ,чтобы отдохнуть, повеселиться ,послушать скоморохов, встретиться со знакомыми.</vt:lpstr>
      <vt:lpstr>Презентация PowerPoint</vt:lpstr>
      <vt:lpstr>Презентация PowerPoint</vt:lpstr>
      <vt:lpstr>Презентация PowerPoint</vt:lpstr>
      <vt:lpstr>Презентация PowerPoint</vt:lpstr>
      <vt:lpstr>Мой веселый, звонкий мяч…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Еле-еле, еле-еле, закружились карусели…</vt:lpstr>
      <vt:lpstr>«Придумай сказочную историю про игрушку по плану»</vt:lpstr>
      <vt:lpstr>Презентация PowerPoint</vt:lpstr>
      <vt:lpstr>Презентация PowerPoint</vt:lpstr>
    </vt:vector>
  </TitlesOfParts>
  <Company>www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Пришла весна красная Все денечки ясные.</dc:title>
  <dc:creator>kotenev v a</dc:creator>
  <cp:lastModifiedBy>Вера</cp:lastModifiedBy>
  <cp:revision>62</cp:revision>
  <dcterms:created xsi:type="dcterms:W3CDTF">2008-04-15T17:58:33Z</dcterms:created>
  <dcterms:modified xsi:type="dcterms:W3CDTF">2018-11-13T07:20:05Z</dcterms:modified>
</cp:coreProperties>
</file>