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67" r:id="rId4"/>
    <p:sldId id="258" r:id="rId5"/>
    <p:sldId id="269" r:id="rId6"/>
    <p:sldId id="270" r:id="rId7"/>
    <p:sldId id="259" r:id="rId8"/>
    <p:sldId id="273" r:id="rId9"/>
    <p:sldId id="271" r:id="rId10"/>
    <p:sldId id="272" r:id="rId11"/>
    <p:sldId id="274" r:id="rId12"/>
    <p:sldId id="275" r:id="rId13"/>
    <p:sldId id="277" r:id="rId14"/>
    <p:sldId id="278" r:id="rId15"/>
    <p:sldId id="279" r:id="rId16"/>
    <p:sldId id="280" r:id="rId17"/>
    <p:sldId id="281" r:id="rId18"/>
    <p:sldId id="2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582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38.jpeg"/><Relationship Id="rId7" Type="http://schemas.openxmlformats.org/officeDocument/2006/relationships/image" Target="../media/image42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87141" y="764704"/>
            <a:ext cx="53697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irfool" pitchFamily="2" charset="0"/>
              </a:rPr>
              <a:t>Педагогическая находка: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irfool" pitchFamily="2" charset="0"/>
              </a:rPr>
              <a:t>«Использованию</a:t>
            </a:r>
          </a:p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irfool" pitchFamily="2" charset="0"/>
              </a:rPr>
              <a:t>QR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irfool" pitchFamily="2" charset="0"/>
              </a:rPr>
              <a:t> – технологии в ДО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irfool" pitchFamily="2" charset="0"/>
              </a:rPr>
              <a:t>О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irfool" pitchFamily="2" charset="0"/>
              </a:rPr>
              <a:t>» 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irfool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310" y="3028533"/>
            <a:ext cx="3150700" cy="27529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66140" y="4581128"/>
            <a:ext cx="34479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  <a:latin typeface="Airfool" pitchFamily="2" charset="0"/>
              </a:rPr>
              <a:t>Подготовила: воспитатель </a:t>
            </a:r>
          </a:p>
          <a:p>
            <a:pPr algn="r"/>
            <a:r>
              <a:rPr lang="ru-RU" dirty="0" smtClean="0">
                <a:solidFill>
                  <a:srgbClr val="C00000"/>
                </a:solidFill>
                <a:latin typeface="Airfool" pitchFamily="2" charset="0"/>
              </a:rPr>
              <a:t>МДОУ детский сад №5 «Тополёк»</a:t>
            </a:r>
          </a:p>
          <a:p>
            <a:pPr algn="r"/>
            <a:r>
              <a:rPr lang="ru-RU" dirty="0" err="1" smtClean="0">
                <a:solidFill>
                  <a:srgbClr val="C00000"/>
                </a:solidFill>
                <a:latin typeface="Airfool" pitchFamily="2" charset="0"/>
              </a:rPr>
              <a:t>Шадяк</a:t>
            </a:r>
            <a:r>
              <a:rPr lang="ru-RU" dirty="0" smtClean="0">
                <a:solidFill>
                  <a:srgbClr val="C00000"/>
                </a:solidFill>
                <a:latin typeface="Airfool" pitchFamily="2" charset="0"/>
              </a:rPr>
              <a:t> Н.П.</a:t>
            </a:r>
            <a:endParaRPr lang="ru-RU" dirty="0">
              <a:solidFill>
                <a:srgbClr val="C00000"/>
              </a:solidFill>
              <a:latin typeface="Airfool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39074" y="6028268"/>
            <a:ext cx="1845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с.Варениковское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39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04664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«Угадай, что за птица».</a:t>
            </a:r>
          </a:p>
        </p:txBody>
      </p:sp>
      <p:pic>
        <p:nvPicPr>
          <p:cNvPr id="6" name="Рисунок 5" descr="qr-code (4).gi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20692" y="1466629"/>
            <a:ext cx="2074302" cy="2074302"/>
          </a:xfrm>
          <a:prstGeom prst="rect">
            <a:avLst/>
          </a:prstGeom>
        </p:spPr>
      </p:pic>
      <p:pic>
        <p:nvPicPr>
          <p:cNvPr id="7" name="Рисунок 6" descr="45549864464_e84ce231fc_k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3920" y="1466629"/>
            <a:ext cx="2597920" cy="1948440"/>
          </a:xfrm>
          <a:prstGeom prst="rect">
            <a:avLst/>
          </a:prstGeom>
        </p:spPr>
      </p:pic>
      <p:pic>
        <p:nvPicPr>
          <p:cNvPr id="8196" name="Picture 4" descr="http://qrcoder.ru/code/?%3Ciframe+width%3D%221140%22+height%3D%22641%22+src%3D%22https%3A%2F%2Fwww.youtube.com%2Fembed%2FpR31LLv33wI%22+title%3D%22YouTube+video+player%22+frameborder%3D%220%22+allow%3D%22accelerometer%3B+autoplay%3B+clipboard-write%3B+encrypted-media%3B+gyroscope%3B+picture-in-picture%22+allowfullscreen%3E%3C%2Fiframe%3E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22983"/>
            <a:ext cx="1969819" cy="196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fsd.multiurok.ru/html/2019/09/25/s_5d8b51d266112/1211399_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23" y="3922983"/>
            <a:ext cx="2894101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81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83671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«Угадай по первым звукам».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4330"/>
            <a:ext cx="4068452" cy="2021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://qrcoder.ru/code/?https%3A%2F%2Favatars.mds.yandex.net%2Fi%3Fid%3D73b9fcdd7b2c8e8bda5723e0b63fd3a1-3833213-images-thumbs%26n%3D13%26exp%3D1&amp;4&amp;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624330"/>
            <a:ext cx="1868099" cy="1880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QR коды\Игра Угадай по первым буквам\шар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53" y="3933056"/>
            <a:ext cx="462153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qrcoder.ru/code/?https%3A%2F%2Favatars.mds.yandex.net%2Fi%3Fid%3Dad9187d6d2af0345ecf99e0059a8d1cf-4854935-images-thumbs%26n%3D13%26exp%3D1&amp;4&amp;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49" y="4075931"/>
            <a:ext cx="2000250" cy="2000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396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Конкурс Воспитатель года2022\Документы на конкурс Воспитатель года 2022\Педагогическая находка\Фото к презентации QR коды\IMG-20220118-WA0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72816"/>
            <a:ext cx="601216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237687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Настольно-печатная игра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«Мои любимые сказки».</a:t>
            </a:r>
          </a:p>
        </p:txBody>
      </p:sp>
    </p:spTree>
    <p:extLst>
      <p:ext uri="{BB962C8B-B14F-4D97-AF65-F5344CB8AC3E}">
        <p14:creationId xmlns:p14="http://schemas.microsoft.com/office/powerpoint/2010/main" val="120207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Конкурс Воспитатель года2022\Документы на конкурс Воспитатель года 2022\Педагогическая находка\Фото к презентации QR коды\20220118_1252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23844"/>
            <a:ext cx="4189736" cy="355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онкурс Воспитатель года2022\Документы на конкурс Воспитатель года 2022\Педагогическая находка\Фото к презентации QR коды\20220118_1259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9" y="1521263"/>
            <a:ext cx="4707587" cy="353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 defTabSz="914400">
              <a:spcBef>
                <a:spcPts val="0"/>
              </a:spcBef>
            </a:pP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Книжный уголок.</a:t>
            </a:r>
            <a:b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283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48681"/>
            <a:ext cx="7117180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Комнатные растения.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qrcoder.ru/code/?https%3A%2F%2Fds04.infourok.ru%2Fuploads%2Fex%2F0ec9%2F000788d8-9c5c6e76%2Fhello_html_4675abe5.jpg&amp;4&amp;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44824"/>
            <a:ext cx="1898516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8" name="Picture 2" descr="https://freziaspb.ru/uploads/product/1200/1231/tradeskantsiya_2019-07-27_21-51-15_2019-08-24_11-43-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9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qrcoder.ru/code/?http%3A%2F%2F119.lipetskddo.ru%2Ffiles%2Fimages%2Falbums%2Ffoto_58021.jpg&amp;4&amp;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428" y="4307338"/>
            <a:ext cx="2016224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40" name="Picture 4" descr="http://goodhome.su/upload/content/55eeb037c8ea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43" y="4307338"/>
            <a:ext cx="2436292" cy="213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61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43608" y="260649"/>
            <a:ext cx="7117180" cy="64807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Патриотический уголок.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stihi.ru/pics/2017/11/16/36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53273"/>
            <a:ext cx="3008810" cy="225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cdnn11.img.sputnik.by/img/104406/75/1044067513_0:112:3032:2018_1920x0_80_0_0_36dc9b0785fb665e3731c925614006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26" y="1412776"/>
            <a:ext cx="297816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1\AppData\Local\Temp\qrcode_9119392_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594" y="4453274"/>
            <a:ext cx="2276798" cy="2248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1\AppData\Local\Temp\qrcode_9124596_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512" y="1412776"/>
            <a:ext cx="1879831" cy="18149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453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QR-КОДА ПРИ ВЗАИМОДЕЙСТВИИ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С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</a:t>
            </a:r>
          </a:p>
        </p:txBody>
      </p:sp>
      <p:pic>
        <p:nvPicPr>
          <p:cNvPr id="16386" name="Picture 2" descr="F:\Конкурс Воспитатель года\Педагогическая находка\для презентации\родители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729" y="1988839"/>
            <a:ext cx="4630781" cy="314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F:\Конкурс Воспитатель года\для визитки\работа с  родителям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49203"/>
            <a:ext cx="4411729" cy="330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62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04665"/>
            <a:ext cx="7344816" cy="72008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13НОЯБРЯ-ДЕНЬ ДОБРОТЫ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https://www.kino-teatr.ru/movie/kadr/84049/2559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2003508" cy="151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www.b17.ru/foto/uploaded/upl_1627639854_249788_28ct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84784"/>
            <a:ext cx="2155548" cy="153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s://avatars.mds.yandex.net/get-zen_doc/3413906/pub_5fdb7b747200780de1c7954c_5fdb84747c919e46c0ffa9e6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9079"/>
            <a:ext cx="2124925" cy="150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https://kartinkin.net/uploads/posts/2021-03/1616102770_23-p-funtik-art-kartinki-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995" y="3618399"/>
            <a:ext cx="1897261" cy="194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http://qrcoder.ru/code/?https%3A%2F%2Fyoutu.be%2FW8_gidTpHHA&amp;4&amp;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005064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http://qrcoder.ru/code/?https%3A%2F%2Fyoutu.be%2FdjGa71cPvD4&amp;4&amp;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471039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http://qrcoder.ru/code/?https%3A%2F%2Fyoutu.be%2F0DnjD7w-2FI&amp;4&amp;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149079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6" name="Picture 18" descr="http://qrcoder.ru/code/?https%3A%2F%2Fyoutu.be%2FEjITm2zL6-A&amp;4&amp;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07797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27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72816"/>
            <a:ext cx="6387398" cy="1512168"/>
          </a:xfrm>
          <a:prstGeom prst="rect">
            <a:avLst/>
          </a:prstGeom>
        </p:spPr>
      </p:pic>
      <p:pic>
        <p:nvPicPr>
          <p:cNvPr id="4" name="Рисунок 3" descr="F:\март\мастер класс QR код\153585ffff4f6fbfbfbff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01008"/>
            <a:ext cx="3888432" cy="2793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441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F:\Конкурс Воспитатель года\Визитня карточка\для видео\20210414_161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509073" cy="483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29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tcrumbs.ru/wp-content/uploads/2021/02/de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539" y="3429000"/>
            <a:ext cx="4752528" cy="316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xn--80a2aec.xn--p1ai/assets/upload/metodlit/dou/4dfc4c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4688"/>
            <a:ext cx="5095274" cy="2864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40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7380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такое?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F:\Конкурс Воспитатель года\Конспект НОД\Конспект на конкурс\генератор кодов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92030"/>
            <a:ext cx="4320480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511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7380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вы встречали  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код?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User\Desktop\кувшинка\студенты\конкурс метод.разр\MckciRIxzp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2502" y="1493707"/>
            <a:ext cx="6714492" cy="50358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802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828" y="4653136"/>
            <a:ext cx="3732376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211281"/>
            <a:ext cx="7200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Инновационность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использования QR-кода в образовательной деятельности ДОО заключается в следующих характеристиках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0" algn="ctr"/>
            <a:r>
              <a:rPr lang="ru-RU" sz="2400" b="1" dirty="0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 Доступность. </a:t>
            </a:r>
          </a:p>
          <a:p>
            <a:pPr lvl="0" algn="ctr"/>
            <a:r>
              <a:rPr lang="ru-RU" sz="2400" b="1" dirty="0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 Универсальность </a:t>
            </a:r>
          </a:p>
          <a:p>
            <a:pPr lvl="0" algn="ctr"/>
            <a:r>
              <a:rPr lang="ru-RU" sz="2400" b="1" dirty="0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Современность. </a:t>
            </a:r>
          </a:p>
          <a:p>
            <a:pPr lvl="0" algn="ctr"/>
            <a:r>
              <a:rPr lang="ru-RU" sz="2400" b="1" dirty="0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 Экономичность </a:t>
            </a:r>
          </a:p>
          <a:p>
            <a:pPr lvl="0" algn="ctr"/>
            <a:r>
              <a:rPr lang="ru-RU" sz="2400" b="1" dirty="0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 Компактность </a:t>
            </a:r>
          </a:p>
          <a:p>
            <a:pPr lvl="0" algn="ctr"/>
            <a:r>
              <a:rPr lang="ru-RU" sz="2400" b="1" dirty="0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 </a:t>
            </a:r>
            <a:r>
              <a:rPr lang="ru-RU" sz="2400" b="1" dirty="0" err="1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Тиражируемость</a:t>
            </a:r>
            <a:r>
              <a:rPr lang="ru-RU" sz="2400" b="1" dirty="0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2400" b="1" dirty="0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 Результативность.</a:t>
            </a:r>
          </a:p>
        </p:txBody>
      </p:sp>
    </p:spTree>
    <p:extLst>
      <p:ext uri="{BB962C8B-B14F-4D97-AF65-F5344CB8AC3E}">
        <p14:creationId xmlns:p14="http://schemas.microsoft.com/office/powerpoint/2010/main" val="39880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Конкурс Воспитатель года2022\Документы на конкурс Воспитатель года 2022\Педагогическая находка\Фото к презентации QR коды\20220118_125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88640"/>
            <a:ext cx="3366048" cy="2852936"/>
          </a:xfrm>
          <a:prstGeom prst="rect">
            <a:avLst/>
          </a:prstGeom>
          <a:noFill/>
        </p:spPr>
      </p:pic>
      <p:pic>
        <p:nvPicPr>
          <p:cNvPr id="1030" name="Picture 6" descr="G:\Конкурс Воспитатель года2022\Документы на конкурс Воспитатель года 2022\Педагогическая находка\Фото к презентации QR коды\IMG-20220118-WA0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293096"/>
            <a:ext cx="3203848" cy="2402886"/>
          </a:xfrm>
          <a:prstGeom prst="rect">
            <a:avLst/>
          </a:prstGeom>
          <a:noFill/>
        </p:spPr>
      </p:pic>
      <p:pic>
        <p:nvPicPr>
          <p:cNvPr id="5" name="Picture 3" descr="G:\Конкурс Воспитатель года2022\Документы на конкурс Воспитатель года 2022\Педагогическая находка\Фото к презентации QR коды\20220118_125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3275856" cy="2456892"/>
          </a:xfrm>
          <a:prstGeom prst="rect">
            <a:avLst/>
          </a:prstGeom>
          <a:noFill/>
        </p:spPr>
      </p:pic>
      <p:pic>
        <p:nvPicPr>
          <p:cNvPr id="1026" name="Picture 2" descr="D:\Конкурс Воспитатель года2022\Документы на конкурс Воспитатель года 2022\Педагогическая находка\Фото к презентации QR коды\Пано Мои любимые сказк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394" y="1412776"/>
            <a:ext cx="1748486" cy="123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pp.userapi.com/c846122/v846122381/14cad8/uKzpmQpPyj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420888"/>
            <a:ext cx="2935782" cy="2201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D:\Конкурс Воспитатель года2022\Документы на конкурс Воспитатель года 2022\Педагогическая находка\Фото к презентации QR коды\IMG-20220120-WA00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39090"/>
            <a:ext cx="3491880" cy="261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50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Знакомство детей с QR-кодом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 начала </a:t>
            </a: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познавательного мультфильма «</a:t>
            </a:r>
            <a:r>
              <a:rPr lang="ru-RU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Фиксики</a:t>
            </a: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>
              <a:solidFill>
                <a:prstClr val="black"/>
              </a:solidFill>
            </a:endParaRPr>
          </a:p>
        </p:txBody>
      </p:sp>
      <p:pic>
        <p:nvPicPr>
          <p:cNvPr id="4" name="Рисунок 3" descr="http://qrcoder.ru/code/?https%3A%2F%2Fyoutu.be%2FM79-vcAsQ6c&amp;4&amp;0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23431" y="2744791"/>
            <a:ext cx="3297138" cy="3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62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F:\Конкурс Воспитатель года\Педагогическая находка\для презентации\imag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qrcoder.ru/code/?https%3A%2F%2Fds03.infourok.ru%2Fuploads%2Fex%2F0b57%2F0005fec6-de8248b0%2Fimg1.jpg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996" y="2996952"/>
            <a:ext cx="1118871" cy="111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2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837</TotalTime>
  <Words>118</Words>
  <Application>Microsoft Office PowerPoint</Application>
  <PresentationFormat>Экран (4:3)</PresentationFormat>
  <Paragraphs>28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Spring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Книжный уголок. </vt:lpstr>
      <vt:lpstr>Комнатные растения.</vt:lpstr>
      <vt:lpstr>Патриотический уголок.</vt:lpstr>
      <vt:lpstr>ИСПОЛЬЗОВАНИЕ QR-КОДА ПРИ ВЗАИМОДЕЙСТВИИ                      С РОДИТЕЛЯМИ</vt:lpstr>
      <vt:lpstr>13НОЯБРЯ-ДЕНЬ ДОБРОТЫ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</cp:lastModifiedBy>
  <cp:revision>44</cp:revision>
  <dcterms:created xsi:type="dcterms:W3CDTF">2021-02-09T05:22:59Z</dcterms:created>
  <dcterms:modified xsi:type="dcterms:W3CDTF">2022-01-25T18:06:48Z</dcterms:modified>
</cp:coreProperties>
</file>